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 id="2147483670" r:id="rId5"/>
    <p:sldMasterId id="2147483683" r:id="rId6"/>
    <p:sldMasterId id="2147483687" r:id="rId7"/>
    <p:sldMasterId id="2147483704" r:id="rId8"/>
  </p:sldMasterIdLst>
  <p:notesMasterIdLst>
    <p:notesMasterId r:id="rId25"/>
  </p:notesMasterIdLst>
  <p:handoutMasterIdLst>
    <p:handoutMasterId r:id="rId26"/>
  </p:handoutMasterIdLst>
  <p:sldIdLst>
    <p:sldId id="256" r:id="rId9"/>
    <p:sldId id="269" r:id="rId10"/>
    <p:sldId id="284" r:id="rId11"/>
    <p:sldId id="300" r:id="rId12"/>
    <p:sldId id="285" r:id="rId13"/>
    <p:sldId id="286" r:id="rId14"/>
    <p:sldId id="287" r:id="rId15"/>
    <p:sldId id="298" r:id="rId16"/>
    <p:sldId id="292" r:id="rId17"/>
    <p:sldId id="295" r:id="rId18"/>
    <p:sldId id="289" r:id="rId19"/>
    <p:sldId id="296" r:id="rId20"/>
    <p:sldId id="297" r:id="rId21"/>
    <p:sldId id="274" r:id="rId22"/>
    <p:sldId id="294" r:id="rId23"/>
    <p:sldId id="282" r:id="rId2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AD8A2AF-CFF0-40B2-849D-18E26A20B4E2}">
          <p14:sldIdLst>
            <p14:sldId id="256"/>
            <p14:sldId id="269"/>
            <p14:sldId id="284"/>
            <p14:sldId id="300"/>
            <p14:sldId id="285"/>
            <p14:sldId id="286"/>
            <p14:sldId id="287"/>
            <p14:sldId id="298"/>
            <p14:sldId id="292"/>
            <p14:sldId id="295"/>
            <p14:sldId id="289"/>
            <p14:sldId id="296"/>
            <p14:sldId id="297"/>
            <p14:sldId id="274"/>
            <p14:sldId id="294"/>
            <p14:sldId id="282"/>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FFFFF"/>
    <a:srgbClr val="9FE4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75" autoAdjust="0"/>
    <p:restoredTop sz="80379" autoAdjust="0"/>
  </p:normalViewPr>
  <p:slideViewPr>
    <p:cSldViewPr>
      <p:cViewPr varScale="1">
        <p:scale>
          <a:sx n="90" d="100"/>
          <a:sy n="90" d="100"/>
        </p:scale>
        <p:origin x="1432" y="200"/>
      </p:cViewPr>
      <p:guideLst>
        <p:guide orient="horz" pos="2160"/>
        <p:guide pos="3840"/>
      </p:guideLst>
    </p:cSldViewPr>
  </p:slideViewPr>
  <p:notesTextViewPr>
    <p:cViewPr>
      <p:scale>
        <a:sx n="3" d="2"/>
        <a:sy n="3" d="2"/>
      </p:scale>
      <p:origin x="0" y="0"/>
    </p:cViewPr>
  </p:notesTextViewPr>
  <p:sorterViewPr>
    <p:cViewPr>
      <p:scale>
        <a:sx n="66" d="100"/>
        <a:sy n="66" d="100"/>
      </p:scale>
      <p:origin x="0" y="0"/>
    </p:cViewPr>
  </p:sorterViewPr>
  <p:notesViewPr>
    <p:cSldViewPr showGuides="1">
      <p:cViewPr varScale="1">
        <p:scale>
          <a:sx n="86" d="100"/>
          <a:sy n="86" d="100"/>
        </p:scale>
        <p:origin x="-3126" y="-7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3.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E2FD4791-52EA-4A03-B55D-A9471D842FFD}" type="datetimeFigureOut">
              <a:rPr lang="en-US" smtClean="0"/>
              <a:pPr/>
              <a:t>6/22/21</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51A69C5F-2501-4220-8626-31BEDDDEFCB9}" type="slidenum">
              <a:rPr lang="en-US" smtClean="0"/>
              <a:pPr/>
              <a:t>‹#›</a:t>
            </a:fld>
            <a:endParaRPr lang="en-US" dirty="0"/>
          </a:p>
        </p:txBody>
      </p:sp>
    </p:spTree>
    <p:extLst>
      <p:ext uri="{BB962C8B-B14F-4D97-AF65-F5344CB8AC3E}">
        <p14:creationId xmlns:p14="http://schemas.microsoft.com/office/powerpoint/2010/main" val="11859858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0C9FE216-3B71-4371-ACE9-DCB7E8B2212D}" type="datetimeFigureOut">
              <a:rPr lang="en-US" smtClean="0"/>
              <a:t>6/22/21</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88BD8F52-6748-435F-83D5-0C6CDDCFA9A6}" type="slidenum">
              <a:rPr lang="en-US" smtClean="0"/>
              <a:t>‹#›</a:t>
            </a:fld>
            <a:endParaRPr lang="en-US" dirty="0"/>
          </a:p>
        </p:txBody>
      </p:sp>
    </p:spTree>
    <p:extLst>
      <p:ext uri="{BB962C8B-B14F-4D97-AF65-F5344CB8AC3E}">
        <p14:creationId xmlns:p14="http://schemas.microsoft.com/office/powerpoint/2010/main" val="3549574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BD8F52-6748-435F-83D5-0C6CDDCFA9A6}" type="slidenum">
              <a:rPr lang="en-US" smtClean="0"/>
              <a:t>1</a:t>
            </a:fld>
            <a:endParaRPr lang="en-US" dirty="0"/>
          </a:p>
        </p:txBody>
      </p:sp>
    </p:spTree>
    <p:extLst>
      <p:ext uri="{BB962C8B-B14F-4D97-AF65-F5344CB8AC3E}">
        <p14:creationId xmlns:p14="http://schemas.microsoft.com/office/powerpoint/2010/main" val="35279347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BD8F52-6748-435F-83D5-0C6CDDCFA9A6}" type="slidenum">
              <a:rPr lang="en-US" smtClean="0"/>
              <a:t>12</a:t>
            </a:fld>
            <a:endParaRPr lang="en-US" dirty="0"/>
          </a:p>
        </p:txBody>
      </p:sp>
    </p:spTree>
    <p:extLst>
      <p:ext uri="{BB962C8B-B14F-4D97-AF65-F5344CB8AC3E}">
        <p14:creationId xmlns:p14="http://schemas.microsoft.com/office/powerpoint/2010/main" val="42737561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constantly working to improve</a:t>
            </a:r>
            <a:r>
              <a:rPr lang="en-US" baseline="0" dirty="0"/>
              <a:t> how we do things. We have a sentinel chicken program in which </a:t>
            </a:r>
            <a:r>
              <a:rPr lang="en-US" baseline="0" dirty="0" err="1"/>
              <a:t>chickesn</a:t>
            </a:r>
            <a:r>
              <a:rPr lang="en-US" baseline="0" dirty="0"/>
              <a:t> are placed in locations around the county to provide early warning of the presence of disease vectors such as West Nile and SLE. The chickens don’t get infected but develop antibodies that are measure through blood draws. We have improved in many ways, including building in-house these satellite coops that are efficient and offer protection for the chickens. In the middle you can see our new solar-powered mosquito counters that provide numbers in real time through web-program, workers are rebuilding the pumps that are used to fill up the mosquito impoundments. </a:t>
            </a:r>
            <a:endParaRPr lang="en-US" dirty="0"/>
          </a:p>
        </p:txBody>
      </p:sp>
      <p:sp>
        <p:nvSpPr>
          <p:cNvPr id="4" name="Slide Number Placeholder 3"/>
          <p:cNvSpPr>
            <a:spLocks noGrp="1"/>
          </p:cNvSpPr>
          <p:nvPr>
            <p:ph type="sldNum" sz="quarter" idx="10"/>
          </p:nvPr>
        </p:nvSpPr>
        <p:spPr/>
        <p:txBody>
          <a:bodyPr/>
          <a:lstStyle/>
          <a:p>
            <a:fld id="{88BD8F52-6748-435F-83D5-0C6CDDCFA9A6}" type="slidenum">
              <a:rPr lang="en-US" smtClean="0"/>
              <a:t>13</a:t>
            </a:fld>
            <a:endParaRPr lang="en-US" dirty="0"/>
          </a:p>
        </p:txBody>
      </p:sp>
    </p:spTree>
    <p:extLst>
      <p:ext uri="{BB962C8B-B14F-4D97-AF65-F5344CB8AC3E}">
        <p14:creationId xmlns:p14="http://schemas.microsoft.com/office/powerpoint/2010/main" val="33060862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BD8F52-6748-435F-83D5-0C6CDDCFA9A6}" type="slidenum">
              <a:rPr lang="en-US" smtClean="0"/>
              <a:t>14</a:t>
            </a:fld>
            <a:endParaRPr lang="en-US" dirty="0"/>
          </a:p>
        </p:txBody>
      </p:sp>
    </p:spTree>
    <p:extLst>
      <p:ext uri="{BB962C8B-B14F-4D97-AF65-F5344CB8AC3E}">
        <p14:creationId xmlns:p14="http://schemas.microsoft.com/office/powerpoint/2010/main" val="3453042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BD8F52-6748-435F-83D5-0C6CDDCFA9A6}" type="slidenum">
              <a:rPr lang="en-US" smtClean="0"/>
              <a:t>15</a:t>
            </a:fld>
            <a:endParaRPr lang="en-US"/>
          </a:p>
        </p:txBody>
      </p:sp>
    </p:spTree>
    <p:extLst>
      <p:ext uri="{BB962C8B-B14F-4D97-AF65-F5344CB8AC3E}">
        <p14:creationId xmlns:p14="http://schemas.microsoft.com/office/powerpoint/2010/main" val="6365251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is this important? BC mosquitoes kill more people worldwide every year than any other animal. While the US</a:t>
            </a:r>
            <a:r>
              <a:rPr lang="en-US" baseline="0" dirty="0"/>
              <a:t> and Florida do not have a high number, the ease of travel in this day and age make it easier than ever for someone infected with a mosquito-borne disease to get on a plane or ship and arrive in FP, where all it takes is one </a:t>
            </a:r>
            <a:r>
              <a:rPr lang="en-US" baseline="0" dirty="0" err="1"/>
              <a:t>mosq</a:t>
            </a:r>
            <a:r>
              <a:rPr lang="en-US" baseline="0" dirty="0"/>
              <a:t> to bite the sick person, and then a healthy person, transmitting that disease to another. It’s that easy. And many of those disease not only affect humans but pets and animals as well. We have to be prepared. </a:t>
            </a:r>
            <a:endParaRPr lang="en-US" dirty="0"/>
          </a:p>
        </p:txBody>
      </p:sp>
      <p:sp>
        <p:nvSpPr>
          <p:cNvPr id="4" name="Slide Number Placeholder 3"/>
          <p:cNvSpPr>
            <a:spLocks noGrp="1"/>
          </p:cNvSpPr>
          <p:nvPr>
            <p:ph type="sldNum" sz="quarter" idx="10"/>
          </p:nvPr>
        </p:nvSpPr>
        <p:spPr/>
        <p:txBody>
          <a:bodyPr/>
          <a:lstStyle/>
          <a:p>
            <a:fld id="{88BD8F52-6748-435F-83D5-0C6CDDCFA9A6}" type="slidenum">
              <a:rPr lang="en-US" smtClean="0"/>
              <a:t>3</a:t>
            </a:fld>
            <a:endParaRPr lang="en-US" dirty="0"/>
          </a:p>
        </p:txBody>
      </p:sp>
    </p:spTree>
    <p:extLst>
      <p:ext uri="{BB962C8B-B14F-4D97-AF65-F5344CB8AC3E}">
        <p14:creationId xmlns:p14="http://schemas.microsoft.com/office/powerpoint/2010/main" val="859184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Fortunately, SLC has had a lot of experience with </a:t>
            </a:r>
            <a:r>
              <a:rPr lang="en-US" dirty="0" err="1"/>
              <a:t>mosq</a:t>
            </a:r>
            <a:r>
              <a:rPr lang="en-US" dirty="0"/>
              <a:t> control. This is nothing new for us. We were</a:t>
            </a:r>
            <a:r>
              <a:rPr lang="en-US" baseline="0" dirty="0"/>
              <a:t> the 2</a:t>
            </a:r>
            <a:r>
              <a:rPr lang="en-US" baseline="30000" dirty="0"/>
              <a:t>nd</a:t>
            </a:r>
            <a:r>
              <a:rPr lang="en-US" baseline="0" dirty="0"/>
              <a:t> district created in Florida. Scrapbooks shows clipping from the Feb. 20, 1926, News-Tribune where </a:t>
            </a:r>
            <a:r>
              <a:rPr lang="en-US" baseline="0" dirty="0" err="1"/>
              <a:t>mosq</a:t>
            </a:r>
            <a:r>
              <a:rPr lang="en-US" baseline="0" dirty="0"/>
              <a:t> funding was first approved. Those early efforts were primarily focused on creating ditches on Hutch Island, then later on fogging and in recent years, an integrated program with the most modern elements. </a:t>
            </a:r>
            <a:endParaRPr lang="en-US" dirty="0"/>
          </a:p>
        </p:txBody>
      </p:sp>
      <p:sp>
        <p:nvSpPr>
          <p:cNvPr id="4" name="Slide Number Placeholder 3"/>
          <p:cNvSpPr>
            <a:spLocks noGrp="1"/>
          </p:cNvSpPr>
          <p:nvPr>
            <p:ph type="sldNum" sz="quarter" idx="10"/>
          </p:nvPr>
        </p:nvSpPr>
        <p:spPr/>
        <p:txBody>
          <a:bodyPr/>
          <a:lstStyle/>
          <a:p>
            <a:fld id="{88BD8F52-6748-435F-83D5-0C6CDDCFA9A6}" type="slidenum">
              <a:rPr lang="en-US" smtClean="0"/>
              <a:t>5</a:t>
            </a:fld>
            <a:endParaRPr lang="en-US" dirty="0"/>
          </a:p>
        </p:txBody>
      </p:sp>
    </p:spTree>
    <p:extLst>
      <p:ext uri="{BB962C8B-B14F-4D97-AF65-F5344CB8AC3E}">
        <p14:creationId xmlns:p14="http://schemas.microsoft.com/office/powerpoint/2010/main" val="15072909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38 emp.</a:t>
            </a:r>
            <a:r>
              <a:rPr lang="en-US" baseline="0" dirty="0"/>
              <a:t> Who perform surveillance, research and treatments – and much more than just the fog-truck operation everyone is most familiar with, that kills adult mosquitoes. Much effort on reducing mosquito larvae, so they never get a chance to reach the adult life cycle. This includes spraying larvicide, which is an organic product, with a high-pressure turbine, inspecting for the presence of larvae in standing water, research on the number of type of species present, and aerial larviciding, again, using a bacteria-based project in granules that are dropped from a plane over mangrove marshes where salt-water mosquitoes grow. </a:t>
            </a:r>
            <a:endParaRPr lang="en-US" dirty="0"/>
          </a:p>
        </p:txBody>
      </p:sp>
      <p:sp>
        <p:nvSpPr>
          <p:cNvPr id="4" name="Slide Number Placeholder 3"/>
          <p:cNvSpPr>
            <a:spLocks noGrp="1"/>
          </p:cNvSpPr>
          <p:nvPr>
            <p:ph type="sldNum" sz="quarter" idx="10"/>
          </p:nvPr>
        </p:nvSpPr>
        <p:spPr/>
        <p:txBody>
          <a:bodyPr/>
          <a:lstStyle/>
          <a:p>
            <a:fld id="{88BD8F52-6748-435F-83D5-0C6CDDCFA9A6}" type="slidenum">
              <a:rPr lang="en-US" smtClean="0"/>
              <a:t>6</a:t>
            </a:fld>
            <a:endParaRPr lang="en-US" dirty="0"/>
          </a:p>
        </p:txBody>
      </p:sp>
    </p:spTree>
    <p:extLst>
      <p:ext uri="{BB962C8B-B14F-4D97-AF65-F5344CB8AC3E}">
        <p14:creationId xmlns:p14="http://schemas.microsoft.com/office/powerpoint/2010/main" val="29060023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many people don’t know is</a:t>
            </a:r>
            <a:r>
              <a:rPr lang="en-US" baseline="0" dirty="0"/>
              <a:t> that we manage mangrove preserves along Hutch Island as mosquito impoundments, where seasonal flooding reduces mosquito habitat by covering up areas where mosquitoes would proliferate. Not only that, these imps help improve water quality in IRL, serving as marine nurseries. Many are open to the public as rec. areas. </a:t>
            </a:r>
          </a:p>
          <a:p>
            <a:endParaRPr lang="en-US" dirty="0"/>
          </a:p>
        </p:txBody>
      </p:sp>
      <p:sp>
        <p:nvSpPr>
          <p:cNvPr id="4" name="Slide Number Placeholder 3"/>
          <p:cNvSpPr>
            <a:spLocks noGrp="1"/>
          </p:cNvSpPr>
          <p:nvPr>
            <p:ph type="sldNum" sz="quarter" idx="10"/>
          </p:nvPr>
        </p:nvSpPr>
        <p:spPr/>
        <p:txBody>
          <a:bodyPr/>
          <a:lstStyle/>
          <a:p>
            <a:fld id="{88BD8F52-6748-435F-83D5-0C6CDDCFA9A6}" type="slidenum">
              <a:rPr lang="en-US" smtClean="0"/>
              <a:t>7</a:t>
            </a:fld>
            <a:endParaRPr lang="en-US" dirty="0"/>
          </a:p>
        </p:txBody>
      </p:sp>
    </p:spTree>
    <p:extLst>
      <p:ext uri="{BB962C8B-B14F-4D97-AF65-F5344CB8AC3E}">
        <p14:creationId xmlns:p14="http://schemas.microsoft.com/office/powerpoint/2010/main" val="11505737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BD8F52-6748-435F-83D5-0C6CDDCFA9A6}" type="slidenum">
              <a:rPr lang="en-US" smtClean="0"/>
              <a:t>8</a:t>
            </a:fld>
            <a:endParaRPr lang="en-US" dirty="0"/>
          </a:p>
        </p:txBody>
      </p:sp>
    </p:spTree>
    <p:extLst>
      <p:ext uri="{BB962C8B-B14F-4D97-AF65-F5344CB8AC3E}">
        <p14:creationId xmlns:p14="http://schemas.microsoft.com/office/powerpoint/2010/main" val="23787202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BD8F52-6748-435F-83D5-0C6CDDCFA9A6}" type="slidenum">
              <a:rPr lang="en-US" smtClean="0"/>
              <a:t>9</a:t>
            </a:fld>
            <a:endParaRPr lang="en-US" dirty="0"/>
          </a:p>
        </p:txBody>
      </p:sp>
    </p:spTree>
    <p:extLst>
      <p:ext uri="{BB962C8B-B14F-4D97-AF65-F5344CB8AC3E}">
        <p14:creationId xmlns:p14="http://schemas.microsoft.com/office/powerpoint/2010/main" val="16852408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BD8F52-6748-435F-83D5-0C6CDDCFA9A6}" type="slidenum">
              <a:rPr lang="en-US" smtClean="0"/>
              <a:t>10</a:t>
            </a:fld>
            <a:endParaRPr lang="en-US" dirty="0"/>
          </a:p>
        </p:txBody>
      </p:sp>
    </p:spTree>
    <p:extLst>
      <p:ext uri="{BB962C8B-B14F-4D97-AF65-F5344CB8AC3E}">
        <p14:creationId xmlns:p14="http://schemas.microsoft.com/office/powerpoint/2010/main" val="24662302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BD8F52-6748-435F-83D5-0C6CDDCFA9A6}" type="slidenum">
              <a:rPr lang="en-US" smtClean="0"/>
              <a:t>11</a:t>
            </a:fld>
            <a:endParaRPr lang="en-US" dirty="0"/>
          </a:p>
        </p:txBody>
      </p:sp>
    </p:spTree>
    <p:extLst>
      <p:ext uri="{BB962C8B-B14F-4D97-AF65-F5344CB8AC3E}">
        <p14:creationId xmlns:p14="http://schemas.microsoft.com/office/powerpoint/2010/main" val="21836744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gradFill rotWithShape="1">
          <a:gsLst>
            <a:gs pos="0">
              <a:schemeClr val="bg2">
                <a:tint val="80000"/>
                <a:satMod val="400000"/>
              </a:schemeClr>
            </a:gs>
            <a:gs pos="25000">
              <a:schemeClr val="bg2">
                <a:tint val="83000"/>
                <a:satMod val="320000"/>
              </a:schemeClr>
            </a:gs>
            <a:gs pos="100000">
              <a:schemeClr val="bg2">
                <a:shade val="15000"/>
                <a:satMod val="320000"/>
              </a:schemeClr>
            </a:gs>
          </a:gsLst>
          <a:path path="circle">
            <a:fillToRect l="10000" t="110000" r="10000" b="100000"/>
          </a:path>
        </a:gradFill>
        <a:effectLst/>
      </p:bgPr>
    </p:bg>
    <p:spTree>
      <p:nvGrpSpPr>
        <p:cNvPr id="1" name=""/>
        <p:cNvGrpSpPr/>
        <p:nvPr/>
      </p:nvGrpSpPr>
      <p:grpSpPr>
        <a:xfrm>
          <a:off x="0" y="0"/>
          <a:ext cx="0" cy="0"/>
          <a:chOff x="0" y="0"/>
          <a:chExt cx="0" cy="0"/>
        </a:xfrm>
      </p:grpSpPr>
      <p:sp>
        <p:nvSpPr>
          <p:cNvPr id="9" name="Title 8"/>
          <p:cNvSpPr>
            <a:spLocks noGrp="1"/>
          </p:cNvSpPr>
          <p:nvPr>
            <p:ph type="ctrTitle" hasCustomPrompt="1"/>
          </p:nvPr>
        </p:nvSpPr>
        <p:spPr>
          <a:xfrm>
            <a:off x="852992" y="1371600"/>
            <a:ext cx="10468864" cy="1066800"/>
          </a:xfrm>
          <a:ln>
            <a:noFill/>
          </a:ln>
          <a:effectLst/>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ctr" rtl="0">
              <a:spcBef>
                <a:spcPct val="0"/>
              </a:spcBef>
              <a:buNone/>
              <a:defRPr sz="4400" b="1">
                <a:ln>
                  <a:noFill/>
                </a:ln>
                <a:solidFill>
                  <a:schemeClr val="tx1"/>
                </a:solidFill>
                <a:effectLst>
                  <a:outerShdw blurRad="38100" dist="25400" dir="5400000" algn="tl" rotWithShape="0">
                    <a:srgbClr val="000000">
                      <a:alpha val="43000"/>
                    </a:srgbClr>
                  </a:outerShdw>
                </a:effectLst>
                <a:latin typeface="+mj-lt"/>
                <a:ea typeface="+mj-ea"/>
                <a:cs typeface="+mj-cs"/>
              </a:defRPr>
            </a:lvl1pPr>
          </a:lstStyle>
          <a:p>
            <a:br>
              <a:rPr kumimoji="0" lang="en-US" dirty="0"/>
            </a:br>
            <a:r>
              <a:rPr kumimoji="0" lang="en-US" dirty="0"/>
              <a:t>Click to edit Master title style</a:t>
            </a:r>
          </a:p>
        </p:txBody>
      </p:sp>
      <p:sp>
        <p:nvSpPr>
          <p:cNvPr id="17" name="Subtitle 16"/>
          <p:cNvSpPr>
            <a:spLocks noGrp="1"/>
          </p:cNvSpPr>
          <p:nvPr>
            <p:ph type="subTitle" idx="1"/>
          </p:nvPr>
        </p:nvSpPr>
        <p:spPr>
          <a:xfrm>
            <a:off x="852992" y="2590800"/>
            <a:ext cx="10472928" cy="1752600"/>
          </a:xfrm>
        </p:spPr>
        <p:txBody>
          <a:bodyPr lIns="0" rIns="18288"/>
          <a:lstStyle>
            <a:lvl1pPr marL="0" marR="45720" indent="0" algn="ctr">
              <a:buNone/>
              <a:defRPr b="1">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30" name="Date Placeholder 29"/>
          <p:cNvSpPr>
            <a:spLocks noGrp="1"/>
          </p:cNvSpPr>
          <p:nvPr>
            <p:ph type="dt" sz="half" idx="10"/>
          </p:nvPr>
        </p:nvSpPr>
        <p:spPr/>
        <p:txBody>
          <a:bodyPr/>
          <a:lstStyle/>
          <a:p>
            <a:fld id="{364E6480-4151-41D6-8992-E3393914A12D}" type="datetime1">
              <a:rPr lang="en-US" smtClean="0"/>
              <a:t>6/22/21</a:t>
            </a:fld>
            <a:endParaRPr lang="en-US" dirty="0"/>
          </a:p>
        </p:txBody>
      </p:sp>
      <p:sp>
        <p:nvSpPr>
          <p:cNvPr id="19" name="Footer Placeholder 18"/>
          <p:cNvSpPr>
            <a:spLocks noGrp="1"/>
          </p:cNvSpPr>
          <p:nvPr>
            <p:ph type="ftr" sz="quarter" idx="11"/>
          </p:nvPr>
        </p:nvSpPr>
        <p:spPr/>
        <p:txBody>
          <a:bodyPr/>
          <a:lstStyle/>
          <a:p>
            <a:endParaRPr lang="en-US" dirty="0"/>
          </a:p>
        </p:txBody>
      </p:sp>
      <p:sp>
        <p:nvSpPr>
          <p:cNvPr id="27" name="Slide Number Placeholder 26"/>
          <p:cNvSpPr>
            <a:spLocks noGrp="1"/>
          </p:cNvSpPr>
          <p:nvPr>
            <p:ph type="sldNum" sz="quarter" idx="12"/>
          </p:nvPr>
        </p:nvSpPr>
        <p:spPr/>
        <p:txBody>
          <a:bodyPr/>
          <a:lstStyle/>
          <a:p>
            <a:fld id="{210E603F-886A-42AB-B633-F303801B08B2}"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6A3A00-454B-430B-BD7A-FB693AFC1CA1}" type="datetime1">
              <a:rPr lang="en-US" smtClean="0"/>
              <a:t>6/22/21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10E603F-886A-42AB-B633-F303801B08B2}" type="slidenum">
              <a:rPr lang="en-US" smtClean="0"/>
              <a:pPr/>
              <a:t>‹#›</a:t>
            </a:fld>
            <a:endParaRPr lang="en-US" dirty="0"/>
          </a:p>
        </p:txBody>
      </p:sp>
    </p:spTree>
    <p:extLst>
      <p:ext uri="{BB962C8B-B14F-4D97-AF65-F5344CB8AC3E}">
        <p14:creationId xmlns:p14="http://schemas.microsoft.com/office/powerpoint/2010/main" val="1927821410"/>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16A3A00-454B-430B-BD7A-FB693AFC1CA1}" type="datetime1">
              <a:rPr lang="en-US" smtClean="0"/>
              <a:t>6/22/21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10E603F-886A-42AB-B633-F303801B08B2}" type="slidenum">
              <a:rPr lang="en-US" smtClean="0"/>
              <a:pPr/>
              <a:t>‹#›</a:t>
            </a:fld>
            <a:endParaRPr lang="en-US" dirty="0"/>
          </a:p>
        </p:txBody>
      </p:sp>
    </p:spTree>
    <p:extLst>
      <p:ext uri="{BB962C8B-B14F-4D97-AF65-F5344CB8AC3E}">
        <p14:creationId xmlns:p14="http://schemas.microsoft.com/office/powerpoint/2010/main" val="2940853598"/>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5C1968-CAD2-4135-B669-90BE2E400954}" type="datetime1">
              <a:rPr lang="en-US" smtClean="0"/>
              <a:t>6/22/21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10E603F-886A-42AB-B633-F303801B08B2}" type="slidenum">
              <a:rPr lang="en-US" smtClean="0"/>
              <a:pPr/>
              <a:t>‹#›</a:t>
            </a:fld>
            <a:endParaRPr lang="en-US" dirty="0"/>
          </a:p>
        </p:txBody>
      </p:sp>
      <p:pic>
        <p:nvPicPr>
          <p:cNvPr id="8" name="Picture 2" descr="C:\Documents and Settings\woodda\Desktop\County-Logo-orginal copy.gif"/>
          <p:cNvPicPr>
            <a:picLocks noChangeAspect="1" noChangeArrowheads="1"/>
          </p:cNvPicPr>
          <p:nvPr userDrawn="1"/>
        </p:nvPicPr>
        <p:blipFill>
          <a:blip r:embed="rId2" cstate="print"/>
          <a:srcRect/>
          <a:stretch>
            <a:fillRect/>
          </a:stretch>
        </p:blipFill>
        <p:spPr bwMode="auto">
          <a:xfrm>
            <a:off x="10160001" y="5854387"/>
            <a:ext cx="1523068" cy="683441"/>
          </a:xfrm>
          <a:prstGeom prst="rect">
            <a:avLst/>
          </a:prstGeom>
          <a:noFill/>
          <a:effectLst>
            <a:outerShdw blurRad="114300" dist="63500" dir="2700000" algn="tl" rotWithShape="0">
              <a:prstClr val="black">
                <a:alpha val="53000"/>
              </a:prstClr>
            </a:outerShdw>
          </a:effectLst>
        </p:spPr>
      </p:pic>
    </p:spTree>
    <p:extLst>
      <p:ext uri="{BB962C8B-B14F-4D97-AF65-F5344CB8AC3E}">
        <p14:creationId xmlns:p14="http://schemas.microsoft.com/office/powerpoint/2010/main" val="39592002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6A3A00-454B-430B-BD7A-FB693AFC1CA1}" type="datetime1">
              <a:rPr lang="en-US" smtClean="0"/>
              <a:t>6/22/21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10E603F-886A-42AB-B633-F303801B08B2}" type="slidenum">
              <a:rPr lang="en-US" smtClean="0"/>
              <a:pPr/>
              <a:t>‹#›</a:t>
            </a:fld>
            <a:endParaRPr lang="en-US" dirty="0"/>
          </a:p>
        </p:txBody>
      </p:sp>
    </p:spTree>
    <p:extLst>
      <p:ext uri="{BB962C8B-B14F-4D97-AF65-F5344CB8AC3E}">
        <p14:creationId xmlns:p14="http://schemas.microsoft.com/office/powerpoint/2010/main" val="1012179542"/>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6A3A00-454B-430B-BD7A-FB693AFC1CA1}" type="datetime1">
              <a:rPr lang="en-US" smtClean="0"/>
              <a:t>6/22/21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10E603F-886A-42AB-B633-F303801B08B2}" type="slidenum">
              <a:rPr lang="en-US" smtClean="0"/>
              <a:pPr/>
              <a:t>‹#›</a:t>
            </a:fld>
            <a:endParaRPr lang="en-US" dirty="0"/>
          </a:p>
        </p:txBody>
      </p:sp>
    </p:spTree>
    <p:extLst>
      <p:ext uri="{BB962C8B-B14F-4D97-AF65-F5344CB8AC3E}">
        <p14:creationId xmlns:p14="http://schemas.microsoft.com/office/powerpoint/2010/main" val="1951077582"/>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cSld name="1_Picture with Caption">
    <p:spTree>
      <p:nvGrpSpPr>
        <p:cNvPr id="1" name=""/>
        <p:cNvGrpSpPr/>
        <p:nvPr/>
      </p:nvGrpSpPr>
      <p:grpSpPr>
        <a:xfrm>
          <a:off x="0" y="0"/>
          <a:ext cx="0" cy="0"/>
          <a:chOff x="0" y="0"/>
          <a:chExt cx="0" cy="0"/>
        </a:xfrm>
      </p:grpSpPr>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a:outerShdw blurRad="152400" dist="317500" dir="5400000" sx="90000" sy="-19000" rotWithShape="0">
              <a:prstClr val="black">
                <a:alpha val="15000"/>
              </a:prstClr>
            </a:outerShdw>
          </a:effectLst>
        </p:spPr>
        <p:txBody>
          <a:bodyPr vert="horz" wrap="square" lIns="91440" tIns="45720" rIns="91440" bIns="45720" anchor="t" compatLnSpc="1"/>
          <a:lstStyle/>
          <a:p>
            <a:pPr marL="0" algn="l" rtl="0" eaLnBrk="1" latinLnBrk="0" hangingPunct="1"/>
            <a:endParaRPr kumimoji="0" lang="en-US" sz="2000" dirty="0">
              <a:solidFill>
                <a:schemeClr val="tx1"/>
              </a:solidFill>
              <a:latin typeface="+mn-lt"/>
              <a:ea typeface="+mn-ea"/>
              <a:cs typeface="+mn-cs"/>
            </a:endParaRPr>
          </a:p>
        </p:txBody>
      </p:sp>
      <p:sp>
        <p:nvSpPr>
          <p:cNvPr id="13" name="Text Box 12"/>
          <p:cNvSpPr txBox="1">
            <a:spLocks noChangeArrowheads="1"/>
          </p:cNvSpPr>
          <p:nvPr/>
        </p:nvSpPr>
        <p:spPr bwMode="auto">
          <a:xfrm>
            <a:off x="4495800" y="458167"/>
            <a:ext cx="8229600" cy="9124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rot="0" vert="horz" wrap="square" lIns="0" tIns="0" rIns="0" bIns="0" anchor="t" anchorCtr="0" upright="1">
            <a:noAutofit/>
            <a:scene3d>
              <a:camera prst="orthographicFront"/>
              <a:lightRig rig="harsh" dir="t"/>
            </a:scene3d>
            <a:sp3d extrusionH="57150" prstMaterial="matte">
              <a:bevelT w="63500" h="12700" prst="angle"/>
              <a:contourClr>
                <a:schemeClr val="bg1">
                  <a:lumMod val="65000"/>
                </a:schemeClr>
              </a:contourClr>
            </a:sp3d>
          </a:bodyPr>
          <a:lstStyle/>
          <a:p>
            <a:pPr marL="0" marR="0">
              <a:lnSpc>
                <a:spcPct val="120000"/>
              </a:lnSpc>
              <a:spcBef>
                <a:spcPts val="0"/>
              </a:spcBef>
              <a:spcAft>
                <a:spcPts val="0"/>
              </a:spcAft>
            </a:pPr>
            <a:endParaRPr lang="en-US" sz="5400" b="1" cap="none" spc="0" dirty="0">
              <a:ln/>
              <a:solidFill>
                <a:schemeClr val="accent3"/>
              </a:solidFill>
              <a:effectLst/>
              <a:latin typeface="Calibri" pitchFamily="34" charset="0"/>
              <a:ea typeface="Times New Roman"/>
              <a:cs typeface="Times New Roman"/>
            </a:endParaRPr>
          </a:p>
          <a:p>
            <a:pPr marL="0" marR="0">
              <a:lnSpc>
                <a:spcPct val="120000"/>
              </a:lnSpc>
              <a:spcBef>
                <a:spcPts val="0"/>
              </a:spcBef>
              <a:spcAft>
                <a:spcPts val="0"/>
              </a:spcAft>
            </a:pPr>
            <a:br>
              <a:rPr lang="en-US" sz="2500" b="1" cap="none" spc="0" dirty="0">
                <a:ln/>
                <a:solidFill>
                  <a:schemeClr val="accent3"/>
                </a:solidFill>
                <a:effectLst/>
                <a:latin typeface="Arial"/>
                <a:ea typeface="Times New Roman"/>
                <a:cs typeface="Times New Roman"/>
              </a:rPr>
            </a:br>
            <a:endParaRPr lang="en-US" sz="2500" b="1" cap="none" spc="0" dirty="0">
              <a:ln/>
              <a:solidFill>
                <a:schemeClr val="accent3"/>
              </a:solidFill>
              <a:effectLst/>
              <a:latin typeface="Arial"/>
              <a:ea typeface="Times New Roman"/>
              <a:cs typeface="Times New Roman"/>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9299" y="228600"/>
            <a:ext cx="3918857" cy="1371600"/>
          </a:xfrm>
          <a:prstGeom prst="rect">
            <a:avLst/>
          </a:prstGeom>
        </p:spPr>
      </p:pic>
    </p:spTree>
    <p:extLst>
      <p:ext uri="{BB962C8B-B14F-4D97-AF65-F5344CB8AC3E}">
        <p14:creationId xmlns:p14="http://schemas.microsoft.com/office/powerpoint/2010/main" val="1422577808"/>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hasCustomPrompt="1"/>
          </p:nvPr>
        </p:nvSpPr>
        <p:spPr>
          <a:xfrm>
            <a:off x="852992" y="1371600"/>
            <a:ext cx="10468864" cy="1066800"/>
          </a:xfrm>
          <a:ln>
            <a:noFill/>
          </a:ln>
          <a:effectLst/>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ctr" rtl="0">
              <a:spcBef>
                <a:spcPct val="0"/>
              </a:spcBef>
              <a:buNone/>
              <a:defRPr sz="4400" b="1">
                <a:ln>
                  <a:noFill/>
                </a:ln>
                <a:solidFill>
                  <a:schemeClr val="tx1"/>
                </a:solidFill>
                <a:effectLst>
                  <a:outerShdw blurRad="38100" dist="25400" dir="5400000" algn="tl" rotWithShape="0">
                    <a:srgbClr val="000000">
                      <a:alpha val="43000"/>
                    </a:srgbClr>
                  </a:outerShdw>
                </a:effectLst>
                <a:latin typeface="+mj-lt"/>
                <a:ea typeface="+mj-ea"/>
                <a:cs typeface="+mj-cs"/>
              </a:defRPr>
            </a:lvl1pPr>
          </a:lstStyle>
          <a:p>
            <a:br>
              <a:rPr kumimoji="0" lang="en-US" dirty="0"/>
            </a:br>
            <a:r>
              <a:rPr kumimoji="0" lang="en-US" dirty="0"/>
              <a:t>Click to edit Master title style</a:t>
            </a:r>
          </a:p>
        </p:txBody>
      </p:sp>
      <p:sp>
        <p:nvSpPr>
          <p:cNvPr id="17" name="Subtitle 16"/>
          <p:cNvSpPr>
            <a:spLocks noGrp="1"/>
          </p:cNvSpPr>
          <p:nvPr>
            <p:ph type="subTitle" idx="1"/>
          </p:nvPr>
        </p:nvSpPr>
        <p:spPr>
          <a:xfrm>
            <a:off x="852992" y="2590800"/>
            <a:ext cx="10472928" cy="1752600"/>
          </a:xfrm>
        </p:spPr>
        <p:txBody>
          <a:bodyPr lIns="0" rIns="18288"/>
          <a:lstStyle>
            <a:lvl1pPr marL="0" marR="45720" indent="0" algn="ctr">
              <a:buNone/>
              <a:defRPr b="1">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endParaRPr kumimoji="0" lang="en-US" dirty="0"/>
          </a:p>
        </p:txBody>
      </p:sp>
      <p:sp>
        <p:nvSpPr>
          <p:cNvPr id="30" name="Date Placeholder 29"/>
          <p:cNvSpPr>
            <a:spLocks noGrp="1"/>
          </p:cNvSpPr>
          <p:nvPr>
            <p:ph type="dt" sz="half" idx="10"/>
          </p:nvPr>
        </p:nvSpPr>
        <p:spPr/>
        <p:txBody>
          <a:bodyPr/>
          <a:lstStyle/>
          <a:p>
            <a:endParaRPr lang="en-US" dirty="0"/>
          </a:p>
        </p:txBody>
      </p:sp>
      <p:sp>
        <p:nvSpPr>
          <p:cNvPr id="19" name="Footer Placeholder 18"/>
          <p:cNvSpPr>
            <a:spLocks noGrp="1"/>
          </p:cNvSpPr>
          <p:nvPr>
            <p:ph type="ftr" sz="quarter" idx="11"/>
          </p:nvPr>
        </p:nvSpPr>
        <p:spPr/>
        <p:txBody>
          <a:bodyPr/>
          <a:lstStyle/>
          <a:p>
            <a:r>
              <a:rPr lang="en-US" dirty="0"/>
              <a:t>Nov. 13-19, 2016</a:t>
            </a:r>
          </a:p>
        </p:txBody>
      </p:sp>
      <p:sp>
        <p:nvSpPr>
          <p:cNvPr id="27" name="Slide Number Placeholder 26"/>
          <p:cNvSpPr>
            <a:spLocks noGrp="1"/>
          </p:cNvSpPr>
          <p:nvPr>
            <p:ph type="sldNum" sz="quarter" idx="12"/>
          </p:nvPr>
        </p:nvSpPr>
        <p:spPr/>
        <p:txBody>
          <a:bodyPr/>
          <a:lstStyle/>
          <a:p>
            <a:fld id="{210E603F-886A-42AB-B633-F303801B08B2}" type="slidenum">
              <a:rPr lang="en-US" smtClean="0"/>
              <a:pPr/>
              <a:t>‹#›</a:t>
            </a:fld>
            <a:endParaRPr lang="en-US" dirty="0"/>
          </a:p>
        </p:txBody>
      </p:sp>
    </p:spTree>
    <p:extLst>
      <p:ext uri="{BB962C8B-B14F-4D97-AF65-F5344CB8AC3E}">
        <p14:creationId xmlns:p14="http://schemas.microsoft.com/office/powerpoint/2010/main" val="8126552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endParaRPr kumimoji="0" lang="en-US" dirty="0"/>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dirty="0"/>
              <a:t>Nov. 13-19, 2016</a:t>
            </a:r>
          </a:p>
        </p:txBody>
      </p:sp>
      <p:sp>
        <p:nvSpPr>
          <p:cNvPr id="6" name="Slide Number Placeholder 5"/>
          <p:cNvSpPr>
            <a:spLocks noGrp="1"/>
          </p:cNvSpPr>
          <p:nvPr>
            <p:ph type="sldNum" sz="quarter" idx="12"/>
          </p:nvPr>
        </p:nvSpPr>
        <p:spPr/>
        <p:txBody>
          <a:bodyPr/>
          <a:lstStyle/>
          <a:p>
            <a:fld id="{210E603F-886A-42AB-B633-F303801B08B2}" type="slidenum">
              <a:rPr lang="en-US" smtClean="0"/>
              <a:pPr/>
              <a:t>‹#›</a:t>
            </a:fld>
            <a:endParaRPr lang="en-US" dirty="0"/>
          </a:p>
        </p:txBody>
      </p:sp>
    </p:spTree>
    <p:extLst>
      <p:ext uri="{BB962C8B-B14F-4D97-AF65-F5344CB8AC3E}">
        <p14:creationId xmlns:p14="http://schemas.microsoft.com/office/powerpoint/2010/main" val="26513564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a:outerShdw blurRad="152400" dist="317500" dir="5400000" sx="90000" sy="-19000" rotWithShape="0">
              <a:prstClr val="black">
                <a:alpha val="15000"/>
              </a:prstClr>
            </a:outerShdw>
          </a:effectLst>
        </p:spPr>
        <p:txBody>
          <a:bodyPr vert="horz" wrap="square" lIns="91440" tIns="45720" rIns="91440" bIns="45720" anchor="t" compatLnSpc="1"/>
          <a:lstStyle/>
          <a:p>
            <a:pPr marL="0" algn="l" rtl="0" eaLnBrk="1" latinLnBrk="0" hangingPunct="1"/>
            <a:endParaRPr kumimoji="0" lang="en-US" sz="2000" dirty="0">
              <a:solidFill>
                <a:schemeClr val="tx1"/>
              </a:solidFill>
              <a:latin typeface="+mn-lt"/>
              <a:ea typeface="+mn-ea"/>
              <a:cs typeface="+mn-cs"/>
            </a:endParaRPr>
          </a:p>
        </p:txBody>
      </p:sp>
      <p:sp>
        <p:nvSpPr>
          <p:cNvPr id="13" name="Text Box 12"/>
          <p:cNvSpPr txBox="1">
            <a:spLocks noChangeArrowheads="1"/>
          </p:cNvSpPr>
          <p:nvPr userDrawn="1"/>
        </p:nvSpPr>
        <p:spPr bwMode="auto">
          <a:xfrm>
            <a:off x="3276600" y="298555"/>
            <a:ext cx="82296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rot="0" vert="horz" wrap="square" lIns="0" tIns="0" rIns="0" bIns="0" anchor="t" anchorCtr="0" upright="1">
            <a:no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marL="0" marR="0">
              <a:lnSpc>
                <a:spcPct val="120000"/>
              </a:lnSpc>
              <a:spcBef>
                <a:spcPts val="0"/>
              </a:spcBef>
              <a:spcAft>
                <a:spcPts val="0"/>
              </a:spcAft>
            </a:pPr>
            <a:r>
              <a:rPr lang="en-US" sz="44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Calibri" pitchFamily="34" charset="0"/>
                <a:ea typeface="Times New Roman"/>
                <a:cs typeface="Times New Roman"/>
              </a:rPr>
              <a:t>What’s Happening  </a:t>
            </a:r>
          </a:p>
          <a:p>
            <a:pPr marL="0" marR="0">
              <a:lnSpc>
                <a:spcPct val="120000"/>
              </a:lnSpc>
              <a:spcBef>
                <a:spcPts val="0"/>
              </a:spcBef>
              <a:spcAft>
                <a:spcPts val="0"/>
              </a:spcAft>
            </a:pPr>
            <a:br>
              <a:rPr lang="en-US" sz="25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rial"/>
                <a:ea typeface="Times New Roman"/>
                <a:cs typeface="Times New Roman"/>
              </a:rPr>
            </a:br>
            <a:endParaRPr lang="en-US" sz="25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rial"/>
              <a:ea typeface="Times New Roman"/>
              <a:cs typeface="Times New Roman"/>
            </a:endParaRPr>
          </a:p>
        </p:txBody>
      </p:sp>
      <p:sp>
        <p:nvSpPr>
          <p:cNvPr id="15" name="TextBox 14"/>
          <p:cNvSpPr txBox="1"/>
          <p:nvPr userDrawn="1"/>
        </p:nvSpPr>
        <p:spPr>
          <a:xfrm>
            <a:off x="169333" y="6488668"/>
            <a:ext cx="4097867" cy="369332"/>
          </a:xfrm>
          <a:prstGeom prst="rect">
            <a:avLst/>
          </a:prstGeom>
          <a:noFill/>
        </p:spPr>
        <p:txBody>
          <a:bodyPr wrap="square" rtlCol="0">
            <a:spAutoFit/>
          </a:bodyPr>
          <a:lstStyle/>
          <a:p>
            <a:r>
              <a:rPr lang="en-US" sz="1800" baseline="0" dirty="0">
                <a:latin typeface="Calibri" pitchFamily="34" charset="0"/>
              </a:rPr>
              <a:t>Nov. 21 - 27, 2019</a:t>
            </a:r>
            <a:endParaRPr lang="en-US" sz="1800" dirty="0">
              <a:latin typeface="Calibri" pitchFamily="34" charset="0"/>
            </a:endParaRPr>
          </a:p>
        </p:txBody>
      </p:sp>
      <p:sp>
        <p:nvSpPr>
          <p:cNvPr id="16" name="TextBox 15"/>
          <p:cNvSpPr txBox="1"/>
          <p:nvPr userDrawn="1"/>
        </p:nvSpPr>
        <p:spPr>
          <a:xfrm>
            <a:off x="7239000" y="6457890"/>
            <a:ext cx="3581400" cy="400110"/>
          </a:xfrm>
          <a:prstGeom prst="rect">
            <a:avLst/>
          </a:prstGeom>
          <a:noFill/>
        </p:spPr>
        <p:txBody>
          <a:bodyPr wrap="square" rtlCol="0">
            <a:spAutoFit/>
          </a:bodyPr>
          <a:lstStyle/>
          <a:p>
            <a:pPr algn="r"/>
            <a:r>
              <a:rPr lang="en-US" sz="2000" dirty="0">
                <a:latin typeface="Calibri" pitchFamily="34" charset="0"/>
              </a:rPr>
              <a:t>www.stlucieco.gov/calendar</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93" y="141710"/>
            <a:ext cx="3060700" cy="1071245"/>
          </a:xfrm>
          <a:prstGeom prst="rect">
            <a:avLst/>
          </a:prstGeom>
        </p:spPr>
      </p:pic>
    </p:spTree>
    <p:extLst>
      <p:ext uri="{BB962C8B-B14F-4D97-AF65-F5344CB8AC3E}">
        <p14:creationId xmlns:p14="http://schemas.microsoft.com/office/powerpoint/2010/main" val="29680770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dirty="0"/>
              <a:t>Nov. 13-19, 2016</a:t>
            </a:r>
          </a:p>
        </p:txBody>
      </p:sp>
      <p:sp>
        <p:nvSpPr>
          <p:cNvPr id="6" name="Slide Number Placeholder 5"/>
          <p:cNvSpPr>
            <a:spLocks noGrp="1"/>
          </p:cNvSpPr>
          <p:nvPr>
            <p:ph type="sldNum" sz="quarter" idx="12"/>
          </p:nvPr>
        </p:nvSpPr>
        <p:spPr/>
        <p:txBody>
          <a:bodyPr/>
          <a:lstStyle/>
          <a:p>
            <a:fld id="{210E603F-886A-42AB-B633-F303801B08B2}" type="slidenum">
              <a:rPr lang="en-US" smtClean="0"/>
              <a:pPr/>
              <a:t>‹#›</a:t>
            </a:fld>
            <a:endParaRPr lang="en-US" dirty="0"/>
          </a:p>
        </p:txBody>
      </p:sp>
    </p:spTree>
    <p:extLst>
      <p:ext uri="{BB962C8B-B14F-4D97-AF65-F5344CB8AC3E}">
        <p14:creationId xmlns:p14="http://schemas.microsoft.com/office/powerpoint/2010/main" val="2835923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dirty="0"/>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A14D5FD7-DF4E-4EC7-AC17-0D299F05ED1B}" type="datetime1">
              <a:rPr lang="en-US" smtClean="0"/>
              <a:t>6/22/21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10E603F-886A-42AB-B633-F303801B08B2}"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dirty="0"/>
              <a:t>Nov. 13-19, 2016</a:t>
            </a:r>
          </a:p>
        </p:txBody>
      </p:sp>
      <p:sp>
        <p:nvSpPr>
          <p:cNvPr id="6" name="Slide Number Placeholder 5"/>
          <p:cNvSpPr>
            <a:spLocks noGrp="1"/>
          </p:cNvSpPr>
          <p:nvPr>
            <p:ph type="sldNum" sz="quarter" idx="12"/>
          </p:nvPr>
        </p:nvSpPr>
        <p:spPr/>
        <p:txBody>
          <a:bodyPr/>
          <a:lstStyle/>
          <a:p>
            <a:fld id="{210E603F-886A-42AB-B633-F303801B08B2}" type="slidenum">
              <a:rPr lang="en-US" smtClean="0"/>
              <a:pPr/>
              <a:t>‹#›</a:t>
            </a:fld>
            <a:endParaRPr lang="en-US" dirty="0"/>
          </a:p>
        </p:txBody>
      </p:sp>
    </p:spTree>
    <p:extLst>
      <p:ext uri="{BB962C8B-B14F-4D97-AF65-F5344CB8AC3E}">
        <p14:creationId xmlns:p14="http://schemas.microsoft.com/office/powerpoint/2010/main" val="1069662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dirty="0"/>
              <a:t>Nov. 13-19, 2016</a:t>
            </a:r>
          </a:p>
        </p:txBody>
      </p:sp>
      <p:sp>
        <p:nvSpPr>
          <p:cNvPr id="6" name="Slide Number Placeholder 5"/>
          <p:cNvSpPr>
            <a:spLocks noGrp="1"/>
          </p:cNvSpPr>
          <p:nvPr>
            <p:ph type="sldNum" sz="quarter" idx="12"/>
          </p:nvPr>
        </p:nvSpPr>
        <p:spPr/>
        <p:txBody>
          <a:bodyPr/>
          <a:lstStyle/>
          <a:p>
            <a:fld id="{210E603F-886A-42AB-B633-F303801B08B2}" type="slidenum">
              <a:rPr lang="en-US" smtClean="0"/>
              <a:pPr/>
              <a:t>‹#›</a:t>
            </a:fld>
            <a:endParaRPr lang="en-US" dirty="0"/>
          </a:p>
        </p:txBody>
      </p:sp>
    </p:spTree>
    <p:extLst>
      <p:ext uri="{BB962C8B-B14F-4D97-AF65-F5344CB8AC3E}">
        <p14:creationId xmlns:p14="http://schemas.microsoft.com/office/powerpoint/2010/main" val="514807217"/>
      </p:ext>
    </p:extLst>
  </p:cSld>
  <p:clrMapOvr>
    <a:masterClrMapping/>
  </p:clrMapOvr>
  <p:hf sldNum="0" hdr="0"/>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dirty="0"/>
              <a:t>Nov. 13-19, 2016</a:t>
            </a:r>
          </a:p>
        </p:txBody>
      </p:sp>
      <p:sp>
        <p:nvSpPr>
          <p:cNvPr id="7" name="Slide Number Placeholder 6"/>
          <p:cNvSpPr>
            <a:spLocks noGrp="1"/>
          </p:cNvSpPr>
          <p:nvPr>
            <p:ph type="sldNum" sz="quarter" idx="12"/>
          </p:nvPr>
        </p:nvSpPr>
        <p:spPr/>
        <p:txBody>
          <a:bodyPr/>
          <a:lstStyle/>
          <a:p>
            <a:fld id="{210E603F-886A-42AB-B633-F303801B08B2}" type="slidenum">
              <a:rPr lang="en-US" smtClean="0"/>
              <a:pPr/>
              <a:t>‹#›</a:t>
            </a:fld>
            <a:endParaRPr lang="en-US" dirty="0"/>
          </a:p>
        </p:txBody>
      </p:sp>
    </p:spTree>
    <p:extLst>
      <p:ext uri="{BB962C8B-B14F-4D97-AF65-F5344CB8AC3E}">
        <p14:creationId xmlns:p14="http://schemas.microsoft.com/office/powerpoint/2010/main" val="1553842900"/>
      </p:ext>
    </p:extLst>
  </p:cSld>
  <p:clrMapOvr>
    <a:masterClrMapping/>
  </p:clrMapOvr>
  <p:hf sldNum="0" hdr="0"/>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r>
              <a:rPr lang="en-US" dirty="0"/>
              <a:t>Nov. 13-19, 2016</a:t>
            </a:r>
          </a:p>
        </p:txBody>
      </p:sp>
      <p:sp>
        <p:nvSpPr>
          <p:cNvPr id="9" name="Slide Number Placeholder 8"/>
          <p:cNvSpPr>
            <a:spLocks noGrp="1"/>
          </p:cNvSpPr>
          <p:nvPr>
            <p:ph type="sldNum" sz="quarter" idx="12"/>
          </p:nvPr>
        </p:nvSpPr>
        <p:spPr/>
        <p:txBody>
          <a:bodyPr/>
          <a:lstStyle/>
          <a:p>
            <a:fld id="{210E603F-886A-42AB-B633-F303801B08B2}" type="slidenum">
              <a:rPr lang="en-US" smtClean="0"/>
              <a:pPr/>
              <a:t>‹#›</a:t>
            </a:fld>
            <a:endParaRPr lang="en-US" dirty="0"/>
          </a:p>
        </p:txBody>
      </p:sp>
    </p:spTree>
    <p:extLst>
      <p:ext uri="{BB962C8B-B14F-4D97-AF65-F5344CB8AC3E}">
        <p14:creationId xmlns:p14="http://schemas.microsoft.com/office/powerpoint/2010/main" val="1949880480"/>
      </p:ext>
    </p:extLst>
  </p:cSld>
  <p:clrMapOvr>
    <a:masterClrMapping/>
  </p:clrMapOvr>
  <p:hf sldNum="0" hdr="0"/>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r>
              <a:rPr lang="en-US" dirty="0"/>
              <a:t>Nov. 13-19, 2016</a:t>
            </a:r>
          </a:p>
        </p:txBody>
      </p:sp>
      <p:sp>
        <p:nvSpPr>
          <p:cNvPr id="5" name="Slide Number Placeholder 4"/>
          <p:cNvSpPr>
            <a:spLocks noGrp="1"/>
          </p:cNvSpPr>
          <p:nvPr>
            <p:ph type="sldNum" sz="quarter" idx="12"/>
          </p:nvPr>
        </p:nvSpPr>
        <p:spPr/>
        <p:txBody>
          <a:bodyPr/>
          <a:lstStyle/>
          <a:p>
            <a:fld id="{210E603F-886A-42AB-B633-F303801B08B2}" type="slidenum">
              <a:rPr lang="en-US" smtClean="0"/>
              <a:pPr/>
              <a:t>‹#›</a:t>
            </a:fld>
            <a:endParaRPr lang="en-US" dirty="0"/>
          </a:p>
        </p:txBody>
      </p:sp>
    </p:spTree>
    <p:extLst>
      <p:ext uri="{BB962C8B-B14F-4D97-AF65-F5344CB8AC3E}">
        <p14:creationId xmlns:p14="http://schemas.microsoft.com/office/powerpoint/2010/main" val="4231201550"/>
      </p:ext>
    </p:extLst>
  </p:cSld>
  <p:clrMapOvr>
    <a:masterClrMapping/>
  </p:clrMapOvr>
  <p:hf sldNum="0" hdr="0"/>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r>
              <a:rPr lang="en-US" dirty="0"/>
              <a:t>Nov. 13-19, 2016</a:t>
            </a:r>
          </a:p>
        </p:txBody>
      </p:sp>
      <p:sp>
        <p:nvSpPr>
          <p:cNvPr id="4" name="Slide Number Placeholder 3"/>
          <p:cNvSpPr>
            <a:spLocks noGrp="1"/>
          </p:cNvSpPr>
          <p:nvPr>
            <p:ph type="sldNum" sz="quarter" idx="12"/>
          </p:nvPr>
        </p:nvSpPr>
        <p:spPr/>
        <p:txBody>
          <a:bodyPr/>
          <a:lstStyle/>
          <a:p>
            <a:fld id="{210E603F-886A-42AB-B633-F303801B08B2}" type="slidenum">
              <a:rPr lang="en-US" smtClean="0"/>
              <a:pPr/>
              <a:t>‹#›</a:t>
            </a:fld>
            <a:endParaRPr lang="en-US" dirty="0"/>
          </a:p>
        </p:txBody>
      </p:sp>
    </p:spTree>
    <p:extLst>
      <p:ext uri="{BB962C8B-B14F-4D97-AF65-F5344CB8AC3E}">
        <p14:creationId xmlns:p14="http://schemas.microsoft.com/office/powerpoint/2010/main" val="3124495351"/>
      </p:ext>
    </p:extLst>
  </p:cSld>
  <p:clrMapOvr>
    <a:masterClrMapping/>
  </p:clrMapOvr>
  <p:hf sldNum="0" hdr="0"/>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dirty="0"/>
              <a:t>Nov. 13-19, 2016</a:t>
            </a:r>
          </a:p>
        </p:txBody>
      </p:sp>
      <p:sp>
        <p:nvSpPr>
          <p:cNvPr id="7" name="Slide Number Placeholder 6"/>
          <p:cNvSpPr>
            <a:spLocks noGrp="1"/>
          </p:cNvSpPr>
          <p:nvPr>
            <p:ph type="sldNum" sz="quarter" idx="12"/>
          </p:nvPr>
        </p:nvSpPr>
        <p:spPr/>
        <p:txBody>
          <a:bodyPr/>
          <a:lstStyle/>
          <a:p>
            <a:fld id="{210E603F-886A-42AB-B633-F303801B08B2}" type="slidenum">
              <a:rPr lang="en-US" smtClean="0"/>
              <a:pPr/>
              <a:t>‹#›</a:t>
            </a:fld>
            <a:endParaRPr lang="en-US" dirty="0"/>
          </a:p>
        </p:txBody>
      </p:sp>
    </p:spTree>
    <p:extLst>
      <p:ext uri="{BB962C8B-B14F-4D97-AF65-F5344CB8AC3E}">
        <p14:creationId xmlns:p14="http://schemas.microsoft.com/office/powerpoint/2010/main" val="381759508"/>
      </p:ext>
    </p:extLst>
  </p:cSld>
  <p:clrMapOvr>
    <a:masterClrMapping/>
  </p:clrMapOvr>
  <p:hf sldNum="0" hdr="0"/>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dirty="0"/>
              <a:t>Nov. 13-19, 2016</a:t>
            </a:r>
          </a:p>
        </p:txBody>
      </p:sp>
      <p:sp>
        <p:nvSpPr>
          <p:cNvPr id="7" name="Slide Number Placeholder 6"/>
          <p:cNvSpPr>
            <a:spLocks noGrp="1"/>
          </p:cNvSpPr>
          <p:nvPr>
            <p:ph type="sldNum" sz="quarter" idx="12"/>
          </p:nvPr>
        </p:nvSpPr>
        <p:spPr/>
        <p:txBody>
          <a:bodyPr/>
          <a:lstStyle/>
          <a:p>
            <a:fld id="{210E603F-886A-42AB-B633-F303801B08B2}" type="slidenum">
              <a:rPr lang="en-US" smtClean="0"/>
              <a:pPr/>
              <a:t>‹#›</a:t>
            </a:fld>
            <a:endParaRPr lang="en-US" dirty="0"/>
          </a:p>
        </p:txBody>
      </p:sp>
    </p:spTree>
    <p:extLst>
      <p:ext uri="{BB962C8B-B14F-4D97-AF65-F5344CB8AC3E}">
        <p14:creationId xmlns:p14="http://schemas.microsoft.com/office/powerpoint/2010/main" val="1526897140"/>
      </p:ext>
    </p:extLst>
  </p:cSld>
  <p:clrMapOvr>
    <a:masterClrMapping/>
  </p:clrMapOvr>
  <p:hf sldNum="0" hdr="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dirty="0"/>
              <a:t>Nov. 13-19, 2016</a:t>
            </a:r>
          </a:p>
        </p:txBody>
      </p:sp>
      <p:sp>
        <p:nvSpPr>
          <p:cNvPr id="6" name="Slide Number Placeholder 5"/>
          <p:cNvSpPr>
            <a:spLocks noGrp="1"/>
          </p:cNvSpPr>
          <p:nvPr>
            <p:ph type="sldNum" sz="quarter" idx="12"/>
          </p:nvPr>
        </p:nvSpPr>
        <p:spPr/>
        <p:txBody>
          <a:bodyPr/>
          <a:lstStyle/>
          <a:p>
            <a:fld id="{210E603F-886A-42AB-B633-F303801B08B2}" type="slidenum">
              <a:rPr lang="en-US" smtClean="0"/>
              <a:pPr/>
              <a:t>‹#›</a:t>
            </a:fld>
            <a:endParaRPr lang="en-US" dirty="0"/>
          </a:p>
        </p:txBody>
      </p:sp>
    </p:spTree>
    <p:extLst>
      <p:ext uri="{BB962C8B-B14F-4D97-AF65-F5344CB8AC3E}">
        <p14:creationId xmlns:p14="http://schemas.microsoft.com/office/powerpoint/2010/main" val="659030948"/>
      </p:ext>
    </p:extLst>
  </p:cSld>
  <p:clrMapOvr>
    <a:masterClrMapping/>
  </p:clrMapOvr>
  <p:hf sldNum="0" hdr="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dirty="0"/>
              <a:t>Nov. 13-19, 2016</a:t>
            </a:r>
          </a:p>
        </p:txBody>
      </p:sp>
      <p:sp>
        <p:nvSpPr>
          <p:cNvPr id="6" name="Slide Number Placeholder 5"/>
          <p:cNvSpPr>
            <a:spLocks noGrp="1"/>
          </p:cNvSpPr>
          <p:nvPr>
            <p:ph type="sldNum" sz="quarter" idx="12"/>
          </p:nvPr>
        </p:nvSpPr>
        <p:spPr/>
        <p:txBody>
          <a:bodyPr/>
          <a:lstStyle/>
          <a:p>
            <a:fld id="{210E603F-886A-42AB-B633-F303801B08B2}" type="slidenum">
              <a:rPr lang="en-US" smtClean="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39165100"/>
      </p:ext>
    </p:extLst>
  </p:cSld>
  <p:clrMapOvr>
    <a:masterClrMapping/>
  </p:clrMapOvr>
  <p:hf sldNum="0" hdr="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dirty="0"/>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dirty="0"/>
          </a:p>
        </p:txBody>
      </p:sp>
      <p:sp>
        <p:nvSpPr>
          <p:cNvPr id="2" name="Title 1"/>
          <p:cNvSpPr>
            <a:spLocks noGrp="1"/>
          </p:cNvSpPr>
          <p:nvPr>
            <p:ph type="title"/>
          </p:nvPr>
        </p:nvSpPr>
        <p:spPr>
          <a:xfrm>
            <a:off x="304800" y="1176997"/>
            <a:ext cx="3860800" cy="1582621"/>
          </a:xfrm>
        </p:spPr>
        <p:txBody>
          <a:bodyPr vert="horz" lIns="45720" tIns="45720" rIns="45720" bIns="45720" anchor="b">
            <a:normAutofit/>
          </a:bodyPr>
          <a:lstStyle>
            <a:lvl1pPr algn="ctr">
              <a:buNone/>
              <a:defRPr sz="2400" b="1">
                <a:solidFill>
                  <a:schemeClr val="tx1"/>
                </a:solidFill>
              </a:defRPr>
            </a:lvl1pPr>
          </a:lstStyle>
          <a:p>
            <a:r>
              <a:rPr kumimoji="0" lang="en-US" dirty="0"/>
              <a:t>Click to edit Master title style</a:t>
            </a:r>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ctr">
              <a:spcBef>
                <a:spcPts val="250"/>
              </a:spcBef>
              <a:buFontTx/>
              <a:buNone/>
              <a:defRPr sz="1300" b="1"/>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5" name="Date Placeholder 4"/>
          <p:cNvSpPr>
            <a:spLocks noGrp="1"/>
          </p:cNvSpPr>
          <p:nvPr>
            <p:ph type="dt" sz="half" idx="10"/>
          </p:nvPr>
        </p:nvSpPr>
        <p:spPr/>
        <p:txBody>
          <a:bodyPr/>
          <a:lstStyle/>
          <a:p>
            <a:fld id="{DA5C1968-CAD2-4135-B669-90BE2E400954}" type="datetime1">
              <a:rPr lang="en-US" smtClean="0"/>
              <a:t>6/22/21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69600" y="6356351"/>
            <a:ext cx="812800" cy="365125"/>
          </a:xfrm>
        </p:spPr>
        <p:txBody>
          <a:bodyPr/>
          <a:lstStyle/>
          <a:p>
            <a:fld id="{210E603F-886A-42AB-B633-F303801B08B2}" type="slidenum">
              <a:rPr lang="en-US" smtClean="0"/>
              <a:pPr/>
              <a:t>‹#›</a:t>
            </a:fld>
            <a:endParaRPr lang="en-US" dirty="0"/>
          </a:p>
        </p:txBody>
      </p:sp>
      <p:sp>
        <p:nvSpPr>
          <p:cNvPr id="3" name="Picture Placeholder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lgn="ctr">
              <a:buNone/>
              <a:defRPr sz="3200" b="0"/>
            </a:lvl1pPr>
          </a:lstStyle>
          <a:p>
            <a:r>
              <a:rPr kumimoji="0" lang="en-US" dirty="0"/>
              <a:t>Click icon to add picture</a:t>
            </a:r>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a:outerShdw blurRad="152400" dist="317500" dir="5400000" sx="90000" sy="-19000" rotWithShape="0">
              <a:prstClr val="black">
                <a:alpha val="15000"/>
              </a:prstClr>
            </a:outerShdw>
          </a:effectLst>
        </p:spPr>
        <p:txBody>
          <a:bodyPr vert="horz" wrap="square" lIns="91440" tIns="45720" rIns="91440" bIns="45720" anchor="t" compatLnSpc="1"/>
          <a:lstStyle/>
          <a:p>
            <a:pPr marL="0" algn="l" rtl="0" eaLnBrk="1" latinLnBrk="0" hangingPunct="1"/>
            <a:endParaRPr kumimoji="0" lang="en-US" sz="1800" dirty="0">
              <a:solidFill>
                <a:schemeClr val="tx1"/>
              </a:solidFill>
              <a:latin typeface="+mn-lt"/>
              <a:ea typeface="+mn-ea"/>
              <a:cs typeface="+mn-cs"/>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dirty="0">
              <a:solidFill>
                <a:schemeClr val="tx1"/>
              </a:solidFill>
              <a:latin typeface="+mn-lt"/>
              <a:ea typeface="+mn-ea"/>
              <a:cs typeface="+mn-cs"/>
            </a:endParaRPr>
          </a:p>
        </p:txBody>
      </p:sp>
      <p:pic>
        <p:nvPicPr>
          <p:cNvPr id="14" name="Picture 2" descr="C:\Documents and Settings\woodda\Desktop\County-Logo-orginal copy.gif"/>
          <p:cNvPicPr>
            <a:picLocks noChangeAspect="1" noChangeArrowheads="1"/>
          </p:cNvPicPr>
          <p:nvPr userDrawn="1"/>
        </p:nvPicPr>
        <p:blipFill>
          <a:blip r:embed="rId2" cstate="print"/>
          <a:srcRect/>
          <a:stretch>
            <a:fillRect/>
          </a:stretch>
        </p:blipFill>
        <p:spPr bwMode="auto">
          <a:xfrm>
            <a:off x="10160001" y="5854387"/>
            <a:ext cx="1523068" cy="683441"/>
          </a:xfrm>
          <a:prstGeom prst="rect">
            <a:avLst/>
          </a:prstGeom>
          <a:noFill/>
          <a:effectLst>
            <a:outerShdw blurRad="114300" dist="63500" dir="2700000" algn="tl" rotWithShape="0">
              <a:prstClr val="black">
                <a:alpha val="53000"/>
              </a:prstClr>
            </a:outerShdw>
          </a:effectLst>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dirty="0"/>
              <a:t>Nov. 13-19, 2016</a:t>
            </a:r>
          </a:p>
        </p:txBody>
      </p:sp>
      <p:sp>
        <p:nvSpPr>
          <p:cNvPr id="6" name="Slide Number Placeholder 5"/>
          <p:cNvSpPr>
            <a:spLocks noGrp="1"/>
          </p:cNvSpPr>
          <p:nvPr>
            <p:ph type="sldNum" sz="quarter" idx="12"/>
          </p:nvPr>
        </p:nvSpPr>
        <p:spPr/>
        <p:txBody>
          <a:bodyPr/>
          <a:lstStyle/>
          <a:p>
            <a:fld id="{210E603F-886A-42AB-B633-F303801B08B2}" type="slidenum">
              <a:rPr lang="en-US" smtClean="0"/>
              <a:pPr/>
              <a:t>‹#›</a:t>
            </a:fld>
            <a:endParaRPr lang="en-US" dirty="0"/>
          </a:p>
        </p:txBody>
      </p:sp>
    </p:spTree>
    <p:extLst>
      <p:ext uri="{BB962C8B-B14F-4D97-AF65-F5344CB8AC3E}">
        <p14:creationId xmlns:p14="http://schemas.microsoft.com/office/powerpoint/2010/main" val="2367353459"/>
      </p:ext>
    </p:extLst>
  </p:cSld>
  <p:clrMapOvr>
    <a:masterClrMapping/>
  </p:clrMapOvr>
  <p:hf sldNum="0" hdr="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dirty="0"/>
              <a:t>Nov. 13-19, 2016</a:t>
            </a:r>
          </a:p>
        </p:txBody>
      </p:sp>
      <p:sp>
        <p:nvSpPr>
          <p:cNvPr id="6" name="Slide Number Placeholder 5"/>
          <p:cNvSpPr>
            <a:spLocks noGrp="1"/>
          </p:cNvSpPr>
          <p:nvPr>
            <p:ph type="sldNum" sz="quarter" idx="12"/>
          </p:nvPr>
        </p:nvSpPr>
        <p:spPr/>
        <p:txBody>
          <a:bodyPr/>
          <a:lstStyle/>
          <a:p>
            <a:fld id="{210E603F-886A-42AB-B633-F303801B08B2}"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548838717"/>
      </p:ext>
    </p:extLst>
  </p:cSld>
  <p:clrMapOvr>
    <a:masterClrMapping/>
  </p:clrMapOvr>
  <p:hf sldNum="0" hdr="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dirty="0"/>
              <a:t>Nov. 13-19, 2016</a:t>
            </a:r>
          </a:p>
        </p:txBody>
      </p:sp>
      <p:sp>
        <p:nvSpPr>
          <p:cNvPr id="6" name="Slide Number Placeholder 5"/>
          <p:cNvSpPr>
            <a:spLocks noGrp="1"/>
          </p:cNvSpPr>
          <p:nvPr>
            <p:ph type="sldNum" sz="quarter" idx="12"/>
          </p:nvPr>
        </p:nvSpPr>
        <p:spPr/>
        <p:txBody>
          <a:bodyPr/>
          <a:lstStyle/>
          <a:p>
            <a:fld id="{210E603F-886A-42AB-B633-F303801B08B2}" type="slidenum">
              <a:rPr lang="en-US" smtClean="0"/>
              <a:pPr/>
              <a:t>‹#›</a:t>
            </a:fld>
            <a:endParaRPr lang="en-US" dirty="0"/>
          </a:p>
        </p:txBody>
      </p:sp>
    </p:spTree>
    <p:extLst>
      <p:ext uri="{BB962C8B-B14F-4D97-AF65-F5344CB8AC3E}">
        <p14:creationId xmlns:p14="http://schemas.microsoft.com/office/powerpoint/2010/main" val="1733883723"/>
      </p:ext>
    </p:extLst>
  </p:cSld>
  <p:clrMapOvr>
    <a:masterClrMapping/>
  </p:clrMapOvr>
  <p:hf sldNum="0" hdr="0"/>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dirty="0"/>
              <a:t>Nov. 13-19, 2016</a:t>
            </a:r>
          </a:p>
        </p:txBody>
      </p:sp>
      <p:sp>
        <p:nvSpPr>
          <p:cNvPr id="6" name="Slide Number Placeholder 5"/>
          <p:cNvSpPr>
            <a:spLocks noGrp="1"/>
          </p:cNvSpPr>
          <p:nvPr>
            <p:ph type="sldNum" sz="quarter" idx="12"/>
          </p:nvPr>
        </p:nvSpPr>
        <p:spPr/>
        <p:txBody>
          <a:bodyPr/>
          <a:lstStyle/>
          <a:p>
            <a:fld id="{210E603F-886A-42AB-B633-F303801B08B2}" type="slidenum">
              <a:rPr lang="en-US" smtClean="0"/>
              <a:pPr/>
              <a:t>‹#›</a:t>
            </a:fld>
            <a:endParaRPr lang="en-US" dirty="0"/>
          </a:p>
        </p:txBody>
      </p:sp>
    </p:spTree>
    <p:extLst>
      <p:ext uri="{BB962C8B-B14F-4D97-AF65-F5344CB8AC3E}">
        <p14:creationId xmlns:p14="http://schemas.microsoft.com/office/powerpoint/2010/main" val="920574620"/>
      </p:ext>
    </p:extLst>
  </p:cSld>
  <p:clrMapOvr>
    <a:masterClrMapping/>
  </p:clrMapOvr>
  <p:hf sldNum="0" hdr="0"/>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dirty="0"/>
              <a:t>Nov. 13-19, 2016</a:t>
            </a:r>
          </a:p>
        </p:txBody>
      </p:sp>
      <p:sp>
        <p:nvSpPr>
          <p:cNvPr id="6" name="Slide Number Placeholder 5"/>
          <p:cNvSpPr>
            <a:spLocks noGrp="1"/>
          </p:cNvSpPr>
          <p:nvPr>
            <p:ph type="sldNum" sz="quarter" idx="12"/>
          </p:nvPr>
        </p:nvSpPr>
        <p:spPr/>
        <p:txBody>
          <a:bodyPr/>
          <a:lstStyle/>
          <a:p>
            <a:fld id="{210E603F-886A-42AB-B633-F303801B08B2}" type="slidenum">
              <a:rPr lang="en-US" smtClean="0"/>
              <a:pPr/>
              <a:t>‹#›</a:t>
            </a:fld>
            <a:endParaRPr lang="en-US" dirty="0"/>
          </a:p>
        </p:txBody>
      </p:sp>
    </p:spTree>
    <p:extLst>
      <p:ext uri="{BB962C8B-B14F-4D97-AF65-F5344CB8AC3E}">
        <p14:creationId xmlns:p14="http://schemas.microsoft.com/office/powerpoint/2010/main" val="2188123362"/>
      </p:ext>
    </p:extLst>
  </p:cSld>
  <p:clrMapOvr>
    <a:masterClrMapping/>
  </p:clrMapOvr>
  <p:hf sldNum="0" hdr="0"/>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dirty="0"/>
              <a:t>Nov. 13-19, 2016</a:t>
            </a:r>
          </a:p>
        </p:txBody>
      </p:sp>
      <p:sp>
        <p:nvSpPr>
          <p:cNvPr id="6" name="Slide Number Placeholder 5"/>
          <p:cNvSpPr>
            <a:spLocks noGrp="1"/>
          </p:cNvSpPr>
          <p:nvPr>
            <p:ph type="sldNum" sz="quarter" idx="12"/>
          </p:nvPr>
        </p:nvSpPr>
        <p:spPr/>
        <p:txBody>
          <a:bodyPr/>
          <a:lstStyle/>
          <a:p>
            <a:fld id="{210E603F-886A-42AB-B633-F303801B08B2}" type="slidenum">
              <a:rPr lang="en-US" smtClean="0"/>
              <a:pPr/>
              <a:t>‹#›</a:t>
            </a:fld>
            <a:endParaRPr lang="en-US" dirty="0"/>
          </a:p>
        </p:txBody>
      </p:sp>
    </p:spTree>
    <p:extLst>
      <p:ext uri="{BB962C8B-B14F-4D97-AF65-F5344CB8AC3E}">
        <p14:creationId xmlns:p14="http://schemas.microsoft.com/office/powerpoint/2010/main" val="991526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dirty="0"/>
              <a:t>Nov. 13-19, 2016</a:t>
            </a:r>
          </a:p>
        </p:txBody>
      </p:sp>
      <p:sp>
        <p:nvSpPr>
          <p:cNvPr id="6" name="Slide Number Placeholder 5"/>
          <p:cNvSpPr>
            <a:spLocks noGrp="1"/>
          </p:cNvSpPr>
          <p:nvPr>
            <p:ph type="sldNum" sz="quarter" idx="12"/>
          </p:nvPr>
        </p:nvSpPr>
        <p:spPr/>
        <p:txBody>
          <a:bodyPr/>
          <a:lstStyle/>
          <a:p>
            <a:fld id="{210E603F-886A-42AB-B633-F303801B08B2}" type="slidenum">
              <a:rPr lang="en-US" smtClean="0"/>
              <a:pPr/>
              <a:t>‹#›</a:t>
            </a:fld>
            <a:endParaRPr lang="en-US" dirty="0"/>
          </a:p>
        </p:txBody>
      </p:sp>
    </p:spTree>
    <p:extLst>
      <p:ext uri="{BB962C8B-B14F-4D97-AF65-F5344CB8AC3E}">
        <p14:creationId xmlns:p14="http://schemas.microsoft.com/office/powerpoint/2010/main" val="4097768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dirty="0"/>
              <a:t>Nov. 13-19, 2016</a:t>
            </a:r>
          </a:p>
        </p:txBody>
      </p:sp>
      <p:sp>
        <p:nvSpPr>
          <p:cNvPr id="6" name="Slide Number Placeholder 5"/>
          <p:cNvSpPr>
            <a:spLocks noGrp="1"/>
          </p:cNvSpPr>
          <p:nvPr>
            <p:ph type="sldNum" sz="quarter" idx="12"/>
          </p:nvPr>
        </p:nvSpPr>
        <p:spPr/>
        <p:txBody>
          <a:bodyPr/>
          <a:lstStyle/>
          <a:p>
            <a:fld id="{210E603F-886A-42AB-B633-F303801B08B2}" type="slidenum">
              <a:rPr lang="en-US" smtClean="0"/>
              <a:pPr/>
              <a:t>‹#›</a:t>
            </a:fld>
            <a:endParaRPr lang="en-US" dirty="0"/>
          </a:p>
        </p:txBody>
      </p:sp>
    </p:spTree>
    <p:extLst>
      <p:ext uri="{BB962C8B-B14F-4D97-AF65-F5344CB8AC3E}">
        <p14:creationId xmlns:p14="http://schemas.microsoft.com/office/powerpoint/2010/main" val="1635445429"/>
      </p:ext>
    </p:extLst>
  </p:cSld>
  <p:clrMapOvr>
    <a:masterClrMapping/>
  </p:clrMapOvr>
  <p:hf sldNum="0" hdr="0"/>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dirty="0"/>
              <a:t>Nov. 13-19, 2016</a:t>
            </a:r>
          </a:p>
        </p:txBody>
      </p:sp>
      <p:sp>
        <p:nvSpPr>
          <p:cNvPr id="7" name="Slide Number Placeholder 6"/>
          <p:cNvSpPr>
            <a:spLocks noGrp="1"/>
          </p:cNvSpPr>
          <p:nvPr>
            <p:ph type="sldNum" sz="quarter" idx="12"/>
          </p:nvPr>
        </p:nvSpPr>
        <p:spPr/>
        <p:txBody>
          <a:bodyPr/>
          <a:lstStyle/>
          <a:p>
            <a:fld id="{210E603F-886A-42AB-B633-F303801B08B2}" type="slidenum">
              <a:rPr lang="en-US" smtClean="0"/>
              <a:pPr/>
              <a:t>‹#›</a:t>
            </a:fld>
            <a:endParaRPr lang="en-US" dirty="0"/>
          </a:p>
        </p:txBody>
      </p:sp>
    </p:spTree>
    <p:extLst>
      <p:ext uri="{BB962C8B-B14F-4D97-AF65-F5344CB8AC3E}">
        <p14:creationId xmlns:p14="http://schemas.microsoft.com/office/powerpoint/2010/main" val="1576168627"/>
      </p:ext>
    </p:extLst>
  </p:cSld>
  <p:clrMapOvr>
    <a:masterClrMapping/>
  </p:clrMapOvr>
  <p:hf sldNum="0" hdr="0"/>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r>
              <a:rPr lang="en-US" dirty="0"/>
              <a:t>Nov. 13-19, 2016</a:t>
            </a:r>
          </a:p>
        </p:txBody>
      </p:sp>
      <p:sp>
        <p:nvSpPr>
          <p:cNvPr id="9" name="Slide Number Placeholder 8"/>
          <p:cNvSpPr>
            <a:spLocks noGrp="1"/>
          </p:cNvSpPr>
          <p:nvPr>
            <p:ph type="sldNum" sz="quarter" idx="12"/>
          </p:nvPr>
        </p:nvSpPr>
        <p:spPr/>
        <p:txBody>
          <a:bodyPr/>
          <a:lstStyle/>
          <a:p>
            <a:fld id="{210E603F-886A-42AB-B633-F303801B08B2}" type="slidenum">
              <a:rPr lang="en-US" smtClean="0"/>
              <a:pPr/>
              <a:t>‹#›</a:t>
            </a:fld>
            <a:endParaRPr lang="en-US" dirty="0"/>
          </a:p>
        </p:txBody>
      </p:sp>
    </p:spTree>
    <p:extLst>
      <p:ext uri="{BB962C8B-B14F-4D97-AF65-F5344CB8AC3E}">
        <p14:creationId xmlns:p14="http://schemas.microsoft.com/office/powerpoint/2010/main" val="606091096"/>
      </p:ext>
    </p:extLst>
  </p:cSld>
  <p:clrMapOvr>
    <a:masterClrMapping/>
  </p:clrMapOvr>
  <p:hf sldNum="0" hdr="0"/>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64E6480-4151-41D6-8992-E3393914A12D}" type="datetime1">
              <a:rPr lang="en-US" smtClean="0"/>
              <a:t>6/22/21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10E603F-886A-42AB-B633-F303801B08B2}" type="slidenum">
              <a:rPr lang="en-US" smtClean="0"/>
              <a:pPr/>
              <a:t>‹#›</a:t>
            </a:fld>
            <a:endParaRPr lang="en-US" dirty="0"/>
          </a:p>
        </p:txBody>
      </p:sp>
    </p:spTree>
    <p:extLst>
      <p:ext uri="{BB962C8B-B14F-4D97-AF65-F5344CB8AC3E}">
        <p14:creationId xmlns:p14="http://schemas.microsoft.com/office/powerpoint/2010/main" val="6128926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r>
              <a:rPr lang="en-US" dirty="0"/>
              <a:t>Nov. 13-19, 2016</a:t>
            </a:r>
          </a:p>
        </p:txBody>
      </p:sp>
      <p:sp>
        <p:nvSpPr>
          <p:cNvPr id="5" name="Slide Number Placeholder 4"/>
          <p:cNvSpPr>
            <a:spLocks noGrp="1"/>
          </p:cNvSpPr>
          <p:nvPr>
            <p:ph type="sldNum" sz="quarter" idx="12"/>
          </p:nvPr>
        </p:nvSpPr>
        <p:spPr/>
        <p:txBody>
          <a:bodyPr/>
          <a:lstStyle/>
          <a:p>
            <a:fld id="{210E603F-886A-42AB-B633-F303801B08B2}" type="slidenum">
              <a:rPr lang="en-US" smtClean="0"/>
              <a:pPr/>
              <a:t>‹#›</a:t>
            </a:fld>
            <a:endParaRPr lang="en-US" dirty="0"/>
          </a:p>
        </p:txBody>
      </p:sp>
    </p:spTree>
    <p:extLst>
      <p:ext uri="{BB962C8B-B14F-4D97-AF65-F5344CB8AC3E}">
        <p14:creationId xmlns:p14="http://schemas.microsoft.com/office/powerpoint/2010/main" val="1927186687"/>
      </p:ext>
    </p:extLst>
  </p:cSld>
  <p:clrMapOvr>
    <a:masterClrMapping/>
  </p:clrMapOvr>
  <p:hf sldNum="0" hdr="0"/>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r>
              <a:rPr lang="en-US" dirty="0"/>
              <a:t>Nov. 13-19, 2016</a:t>
            </a:r>
          </a:p>
        </p:txBody>
      </p:sp>
      <p:sp>
        <p:nvSpPr>
          <p:cNvPr id="4" name="Slide Number Placeholder 3"/>
          <p:cNvSpPr>
            <a:spLocks noGrp="1"/>
          </p:cNvSpPr>
          <p:nvPr>
            <p:ph type="sldNum" sz="quarter" idx="12"/>
          </p:nvPr>
        </p:nvSpPr>
        <p:spPr/>
        <p:txBody>
          <a:bodyPr/>
          <a:lstStyle/>
          <a:p>
            <a:fld id="{210E603F-886A-42AB-B633-F303801B08B2}" type="slidenum">
              <a:rPr lang="en-US" smtClean="0"/>
              <a:pPr/>
              <a:t>‹#›</a:t>
            </a:fld>
            <a:endParaRPr lang="en-US" dirty="0"/>
          </a:p>
        </p:txBody>
      </p:sp>
    </p:spTree>
    <p:extLst>
      <p:ext uri="{BB962C8B-B14F-4D97-AF65-F5344CB8AC3E}">
        <p14:creationId xmlns:p14="http://schemas.microsoft.com/office/powerpoint/2010/main" val="2731474209"/>
      </p:ext>
    </p:extLst>
  </p:cSld>
  <p:clrMapOvr>
    <a:masterClrMapping/>
  </p:clrMapOvr>
  <p:hf sldNum="0" hdr="0"/>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dirty="0"/>
              <a:t>Nov. 13-19, 2016</a:t>
            </a:r>
          </a:p>
        </p:txBody>
      </p:sp>
      <p:sp>
        <p:nvSpPr>
          <p:cNvPr id="7" name="Slide Number Placeholder 6"/>
          <p:cNvSpPr>
            <a:spLocks noGrp="1"/>
          </p:cNvSpPr>
          <p:nvPr>
            <p:ph type="sldNum" sz="quarter" idx="12"/>
          </p:nvPr>
        </p:nvSpPr>
        <p:spPr/>
        <p:txBody>
          <a:bodyPr/>
          <a:lstStyle/>
          <a:p>
            <a:fld id="{210E603F-886A-42AB-B633-F303801B08B2}" type="slidenum">
              <a:rPr lang="en-US" smtClean="0"/>
              <a:pPr/>
              <a:t>‹#›</a:t>
            </a:fld>
            <a:endParaRPr lang="en-US" dirty="0"/>
          </a:p>
        </p:txBody>
      </p:sp>
    </p:spTree>
    <p:extLst>
      <p:ext uri="{BB962C8B-B14F-4D97-AF65-F5344CB8AC3E}">
        <p14:creationId xmlns:p14="http://schemas.microsoft.com/office/powerpoint/2010/main" val="2010925022"/>
      </p:ext>
    </p:extLst>
  </p:cSld>
  <p:clrMapOvr>
    <a:masterClrMapping/>
  </p:clrMapOvr>
  <p:hf sldNum="0" hdr="0"/>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dirty="0"/>
              <a:t>Nov. 13-19, 2016</a:t>
            </a:r>
          </a:p>
        </p:txBody>
      </p:sp>
      <p:sp>
        <p:nvSpPr>
          <p:cNvPr id="7" name="Slide Number Placeholder 6"/>
          <p:cNvSpPr>
            <a:spLocks noGrp="1"/>
          </p:cNvSpPr>
          <p:nvPr>
            <p:ph type="sldNum" sz="quarter" idx="12"/>
          </p:nvPr>
        </p:nvSpPr>
        <p:spPr/>
        <p:txBody>
          <a:bodyPr/>
          <a:lstStyle/>
          <a:p>
            <a:fld id="{210E603F-886A-42AB-B633-F303801B08B2}" type="slidenum">
              <a:rPr lang="en-US" smtClean="0"/>
              <a:pPr/>
              <a:t>‹#›</a:t>
            </a:fld>
            <a:endParaRPr lang="en-US" dirty="0"/>
          </a:p>
        </p:txBody>
      </p:sp>
    </p:spTree>
    <p:extLst>
      <p:ext uri="{BB962C8B-B14F-4D97-AF65-F5344CB8AC3E}">
        <p14:creationId xmlns:p14="http://schemas.microsoft.com/office/powerpoint/2010/main" val="3494381508"/>
      </p:ext>
    </p:extLst>
  </p:cSld>
  <p:clrMapOvr>
    <a:masterClrMapping/>
  </p:clrMapOvr>
  <p:hf sldNum="0" hdr="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dirty="0"/>
              <a:t>Nov. 13-19, 2016</a:t>
            </a:r>
          </a:p>
        </p:txBody>
      </p:sp>
      <p:sp>
        <p:nvSpPr>
          <p:cNvPr id="6" name="Slide Number Placeholder 5"/>
          <p:cNvSpPr>
            <a:spLocks noGrp="1"/>
          </p:cNvSpPr>
          <p:nvPr>
            <p:ph type="sldNum" sz="quarter" idx="12"/>
          </p:nvPr>
        </p:nvSpPr>
        <p:spPr/>
        <p:txBody>
          <a:bodyPr/>
          <a:lstStyle/>
          <a:p>
            <a:fld id="{210E603F-886A-42AB-B633-F303801B08B2}" type="slidenum">
              <a:rPr lang="en-US" smtClean="0"/>
              <a:pPr/>
              <a:t>‹#›</a:t>
            </a:fld>
            <a:endParaRPr lang="en-US" dirty="0"/>
          </a:p>
        </p:txBody>
      </p:sp>
    </p:spTree>
    <p:extLst>
      <p:ext uri="{BB962C8B-B14F-4D97-AF65-F5344CB8AC3E}">
        <p14:creationId xmlns:p14="http://schemas.microsoft.com/office/powerpoint/2010/main" val="467019043"/>
      </p:ext>
    </p:extLst>
  </p:cSld>
  <p:clrMapOvr>
    <a:masterClrMapping/>
  </p:clrMapOvr>
  <p:hf sldNum="0" hdr="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dirty="0"/>
              <a:t>Nov. 13-19, 2016</a:t>
            </a:r>
          </a:p>
        </p:txBody>
      </p:sp>
      <p:sp>
        <p:nvSpPr>
          <p:cNvPr id="6" name="Slide Number Placeholder 5"/>
          <p:cNvSpPr>
            <a:spLocks noGrp="1"/>
          </p:cNvSpPr>
          <p:nvPr>
            <p:ph type="sldNum" sz="quarter" idx="12"/>
          </p:nvPr>
        </p:nvSpPr>
        <p:spPr/>
        <p:txBody>
          <a:bodyPr/>
          <a:lstStyle/>
          <a:p>
            <a:fld id="{210E603F-886A-42AB-B633-F303801B08B2}" type="slidenum">
              <a:rPr lang="en-US" smtClean="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278339479"/>
      </p:ext>
    </p:extLst>
  </p:cSld>
  <p:clrMapOvr>
    <a:masterClrMapping/>
  </p:clrMapOvr>
  <p:hf sldNum="0" hdr="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dirty="0"/>
              <a:t>Nov. 13-19, 2016</a:t>
            </a:r>
          </a:p>
        </p:txBody>
      </p:sp>
      <p:sp>
        <p:nvSpPr>
          <p:cNvPr id="6" name="Slide Number Placeholder 5"/>
          <p:cNvSpPr>
            <a:spLocks noGrp="1"/>
          </p:cNvSpPr>
          <p:nvPr>
            <p:ph type="sldNum" sz="quarter" idx="12"/>
          </p:nvPr>
        </p:nvSpPr>
        <p:spPr/>
        <p:txBody>
          <a:bodyPr/>
          <a:lstStyle/>
          <a:p>
            <a:fld id="{210E603F-886A-42AB-B633-F303801B08B2}" type="slidenum">
              <a:rPr lang="en-US" smtClean="0"/>
              <a:pPr/>
              <a:t>‹#›</a:t>
            </a:fld>
            <a:endParaRPr lang="en-US" dirty="0"/>
          </a:p>
        </p:txBody>
      </p:sp>
    </p:spTree>
    <p:extLst>
      <p:ext uri="{BB962C8B-B14F-4D97-AF65-F5344CB8AC3E}">
        <p14:creationId xmlns:p14="http://schemas.microsoft.com/office/powerpoint/2010/main" val="4100254468"/>
      </p:ext>
    </p:extLst>
  </p:cSld>
  <p:clrMapOvr>
    <a:masterClrMapping/>
  </p:clrMapOvr>
  <p:hf sldNum="0" hdr="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dirty="0"/>
              <a:t>Nov. 13-19, 2016</a:t>
            </a:r>
          </a:p>
        </p:txBody>
      </p:sp>
      <p:sp>
        <p:nvSpPr>
          <p:cNvPr id="6" name="Slide Number Placeholder 5"/>
          <p:cNvSpPr>
            <a:spLocks noGrp="1"/>
          </p:cNvSpPr>
          <p:nvPr>
            <p:ph type="sldNum" sz="quarter" idx="12"/>
          </p:nvPr>
        </p:nvSpPr>
        <p:spPr/>
        <p:txBody>
          <a:bodyPr/>
          <a:lstStyle/>
          <a:p>
            <a:fld id="{210E603F-886A-42AB-B633-F303801B08B2}"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538135908"/>
      </p:ext>
    </p:extLst>
  </p:cSld>
  <p:clrMapOvr>
    <a:masterClrMapping/>
  </p:clrMapOvr>
  <p:hf sldNum="0" hdr="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dirty="0"/>
              <a:t>Nov. 13-19, 2016</a:t>
            </a:r>
          </a:p>
        </p:txBody>
      </p:sp>
      <p:sp>
        <p:nvSpPr>
          <p:cNvPr id="6" name="Slide Number Placeholder 5"/>
          <p:cNvSpPr>
            <a:spLocks noGrp="1"/>
          </p:cNvSpPr>
          <p:nvPr>
            <p:ph type="sldNum" sz="quarter" idx="12"/>
          </p:nvPr>
        </p:nvSpPr>
        <p:spPr/>
        <p:txBody>
          <a:bodyPr/>
          <a:lstStyle/>
          <a:p>
            <a:fld id="{210E603F-886A-42AB-B633-F303801B08B2}" type="slidenum">
              <a:rPr lang="en-US" smtClean="0"/>
              <a:pPr/>
              <a:t>‹#›</a:t>
            </a:fld>
            <a:endParaRPr lang="en-US" dirty="0"/>
          </a:p>
        </p:txBody>
      </p:sp>
    </p:spTree>
    <p:extLst>
      <p:ext uri="{BB962C8B-B14F-4D97-AF65-F5344CB8AC3E}">
        <p14:creationId xmlns:p14="http://schemas.microsoft.com/office/powerpoint/2010/main" val="480143127"/>
      </p:ext>
    </p:extLst>
  </p:cSld>
  <p:clrMapOvr>
    <a:masterClrMapping/>
  </p:clrMapOvr>
  <p:hf sldNum="0" hdr="0"/>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dirty="0"/>
              <a:t>Nov. 13-19, 2016</a:t>
            </a:r>
          </a:p>
        </p:txBody>
      </p:sp>
      <p:sp>
        <p:nvSpPr>
          <p:cNvPr id="6" name="Slide Number Placeholder 5"/>
          <p:cNvSpPr>
            <a:spLocks noGrp="1"/>
          </p:cNvSpPr>
          <p:nvPr>
            <p:ph type="sldNum" sz="quarter" idx="12"/>
          </p:nvPr>
        </p:nvSpPr>
        <p:spPr/>
        <p:txBody>
          <a:bodyPr/>
          <a:lstStyle/>
          <a:p>
            <a:fld id="{210E603F-886A-42AB-B633-F303801B08B2}" type="slidenum">
              <a:rPr lang="en-US" smtClean="0"/>
              <a:pPr/>
              <a:t>‹#›</a:t>
            </a:fld>
            <a:endParaRPr lang="en-US" dirty="0"/>
          </a:p>
        </p:txBody>
      </p:sp>
    </p:spTree>
    <p:extLst>
      <p:ext uri="{BB962C8B-B14F-4D97-AF65-F5344CB8AC3E}">
        <p14:creationId xmlns:p14="http://schemas.microsoft.com/office/powerpoint/2010/main" val="2301716060"/>
      </p:ext>
    </p:extLst>
  </p:cSld>
  <p:clrMapOvr>
    <a:masterClrMapping/>
  </p:clrMapOvr>
  <p:hf sldNum="0" hdr="0"/>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4D5FD7-DF4E-4EC7-AC17-0D299F05ED1B}" type="datetime1">
              <a:rPr lang="en-US" smtClean="0"/>
              <a:t>6/22/21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10E603F-886A-42AB-B633-F303801B08B2}" type="slidenum">
              <a:rPr lang="en-US" smtClean="0"/>
              <a:pPr/>
              <a:t>‹#›</a:t>
            </a:fld>
            <a:endParaRPr lang="en-US" dirty="0"/>
          </a:p>
        </p:txBody>
      </p:sp>
    </p:spTree>
    <p:extLst>
      <p:ext uri="{BB962C8B-B14F-4D97-AF65-F5344CB8AC3E}">
        <p14:creationId xmlns:p14="http://schemas.microsoft.com/office/powerpoint/2010/main" val="16028461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dirty="0"/>
              <a:t>Nov. 13-19, 2016</a:t>
            </a:r>
          </a:p>
        </p:txBody>
      </p:sp>
      <p:sp>
        <p:nvSpPr>
          <p:cNvPr id="6" name="Slide Number Placeholder 5"/>
          <p:cNvSpPr>
            <a:spLocks noGrp="1"/>
          </p:cNvSpPr>
          <p:nvPr>
            <p:ph type="sldNum" sz="quarter" idx="12"/>
          </p:nvPr>
        </p:nvSpPr>
        <p:spPr/>
        <p:txBody>
          <a:bodyPr/>
          <a:lstStyle/>
          <a:p>
            <a:fld id="{210E603F-886A-42AB-B633-F303801B08B2}" type="slidenum">
              <a:rPr lang="en-US" smtClean="0"/>
              <a:pPr/>
              <a:t>‹#›</a:t>
            </a:fld>
            <a:endParaRPr lang="en-US" dirty="0"/>
          </a:p>
        </p:txBody>
      </p:sp>
    </p:spTree>
    <p:extLst>
      <p:ext uri="{BB962C8B-B14F-4D97-AF65-F5344CB8AC3E}">
        <p14:creationId xmlns:p14="http://schemas.microsoft.com/office/powerpoint/2010/main" val="2422079712"/>
      </p:ext>
    </p:extLst>
  </p:cSld>
  <p:clrMapOvr>
    <a:masterClrMapping/>
  </p:clrMapOvr>
  <p:hf sldNum="0" hdr="0"/>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16A3A00-454B-430B-BD7A-FB693AFC1CA1}" type="datetime1">
              <a:rPr lang="en-US" smtClean="0"/>
              <a:t>6/22/21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10E603F-886A-42AB-B633-F303801B08B2}" type="slidenum">
              <a:rPr lang="en-US" smtClean="0"/>
              <a:pPr/>
              <a:t>‹#›</a:t>
            </a:fld>
            <a:endParaRPr lang="en-US" dirty="0"/>
          </a:p>
        </p:txBody>
      </p:sp>
    </p:spTree>
    <p:extLst>
      <p:ext uri="{BB962C8B-B14F-4D97-AF65-F5344CB8AC3E}">
        <p14:creationId xmlns:p14="http://schemas.microsoft.com/office/powerpoint/2010/main" val="1765819680"/>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16A3A00-454B-430B-BD7A-FB693AFC1CA1}" type="datetime1">
              <a:rPr lang="en-US" smtClean="0"/>
              <a:t>6/22/21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10E603F-886A-42AB-B633-F303801B08B2}" type="slidenum">
              <a:rPr lang="en-US" smtClean="0"/>
              <a:pPr/>
              <a:t>‹#›</a:t>
            </a:fld>
            <a:endParaRPr lang="en-US" dirty="0"/>
          </a:p>
        </p:txBody>
      </p:sp>
    </p:spTree>
    <p:extLst>
      <p:ext uri="{BB962C8B-B14F-4D97-AF65-F5344CB8AC3E}">
        <p14:creationId xmlns:p14="http://schemas.microsoft.com/office/powerpoint/2010/main" val="1500041489"/>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16A3A00-454B-430B-BD7A-FB693AFC1CA1}" type="datetime1">
              <a:rPr lang="en-US" smtClean="0"/>
              <a:t>6/22/21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10E603F-886A-42AB-B633-F303801B08B2}" type="slidenum">
              <a:rPr lang="en-US" smtClean="0"/>
              <a:pPr/>
              <a:t>‹#›</a:t>
            </a:fld>
            <a:endParaRPr lang="en-US" dirty="0"/>
          </a:p>
        </p:txBody>
      </p:sp>
    </p:spTree>
    <p:extLst>
      <p:ext uri="{BB962C8B-B14F-4D97-AF65-F5344CB8AC3E}">
        <p14:creationId xmlns:p14="http://schemas.microsoft.com/office/powerpoint/2010/main" val="2924872877"/>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16A3A00-454B-430B-BD7A-FB693AFC1CA1}" type="datetime1">
              <a:rPr lang="en-US" smtClean="0"/>
              <a:t>6/22/21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10E603F-886A-42AB-B633-F303801B08B2}" type="slidenum">
              <a:rPr lang="en-US" smtClean="0"/>
              <a:pPr/>
              <a:t>‹#›</a:t>
            </a:fld>
            <a:endParaRPr lang="en-US" dirty="0"/>
          </a:p>
        </p:txBody>
      </p:sp>
    </p:spTree>
    <p:extLst>
      <p:ext uri="{BB962C8B-B14F-4D97-AF65-F5344CB8AC3E}">
        <p14:creationId xmlns:p14="http://schemas.microsoft.com/office/powerpoint/2010/main" val="771374913"/>
      </p:ext>
    </p:extLst>
  </p:cSld>
  <p:clrMapOvr>
    <a:masterClrMapping/>
  </p:clrMapOvr>
  <p:hf hdr="0" ftr="0" dt="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gif"/><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theme" Target="../theme/theme2.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image" Target="../media/image2.gif"/></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5" Type="http://schemas.openxmlformats.org/officeDocument/2006/relationships/image" Target="../media/image2.gif"/><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image" Target="../media/image2.gif"/><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theme" Target="../theme/theme4.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image" Target="../media/image2.gif"/><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theme" Target="../theme/theme5.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dirty="0">
              <a:solidFill>
                <a:schemeClr val="tx1"/>
              </a:solidFill>
              <a:latin typeface="+mn-lt"/>
              <a:ea typeface="+mn-ea"/>
              <a:cs typeface="+mn-cs"/>
            </a:endParaRPr>
          </a:p>
        </p:txBody>
      </p:sp>
      <p:sp>
        <p:nvSpPr>
          <p:cNvPr id="8" name="Freeform 7"/>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dirty="0">
              <a:solidFill>
                <a:schemeClr val="tx1"/>
              </a:solidFill>
              <a:latin typeface="+mn-lt"/>
              <a:ea typeface="+mn-ea"/>
              <a:cs typeface="+mn-cs"/>
            </a:endParaRPr>
          </a:p>
        </p:txBody>
      </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dirty="0"/>
              <a:t>Click to edit Master title style</a:t>
            </a:r>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C16A3A00-454B-430B-BD7A-FB693AFC1CA1}" type="datetime1">
              <a:rPr lang="en-US" smtClean="0"/>
              <a:t>6/22/21</a:t>
            </a:fld>
            <a:endParaRPr lang="en-US" dirty="0"/>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dirty="0"/>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210E603F-886A-42AB-B633-F303801B08B2}" type="slidenum">
              <a:rPr lang="en-US" smtClean="0"/>
              <a:pPr/>
              <a:t>‹#›</a:t>
            </a:fld>
            <a:endParaRPr lang="en-US" dirty="0"/>
          </a:p>
        </p:txBody>
      </p:sp>
      <p:grpSp>
        <p:nvGrpSpPr>
          <p:cNvPr id="2" name="Group 1"/>
          <p:cNvGrpSpPr/>
          <p:nvPr/>
        </p:nvGrpSpPr>
        <p:grpSpPr>
          <a:xfrm>
            <a:off x="-25356" y="202408"/>
            <a:ext cx="12240731"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grpSp>
      <p:pic>
        <p:nvPicPr>
          <p:cNvPr id="15" name="Picture 2" descr="C:\Documents and Settings\woodda\Desktop\County-Logo-orginal copy.gif"/>
          <p:cNvPicPr>
            <a:picLocks noChangeAspect="1" noChangeArrowheads="1"/>
          </p:cNvPicPr>
          <p:nvPr userDrawn="1"/>
        </p:nvPicPr>
        <p:blipFill>
          <a:blip r:embed="rId5" cstate="print"/>
          <a:srcRect/>
          <a:stretch>
            <a:fillRect/>
          </a:stretch>
        </p:blipFill>
        <p:spPr bwMode="auto">
          <a:xfrm>
            <a:off x="406400" y="295712"/>
            <a:ext cx="1625600" cy="729450"/>
          </a:xfrm>
          <a:prstGeom prst="rect">
            <a:avLst/>
          </a:prstGeom>
          <a:noFill/>
          <a:effectLst>
            <a:outerShdw blurRad="114300" dist="63500" dir="2700000" algn="tl" rotWithShape="0">
              <a:prstClr val="black">
                <a:alpha val="53000"/>
              </a:prstClr>
            </a:outerShdw>
          </a:effectLst>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9" r:id="rId3"/>
  </p:sldLayoutIdLst>
  <p:hf hdr="0" ftr="0" dt="0"/>
  <p:txStyles>
    <p:titleStyle>
      <a:lvl1pPr algn="ctr" rtl="0" eaLnBrk="1" latinLnBrk="0" hangingPunct="1">
        <a:spcBef>
          <a:spcPct val="0"/>
        </a:spcBef>
        <a:buNone/>
        <a:defRPr kumimoji="0" sz="4400" b="1" kern="1200">
          <a:ln>
            <a:noFill/>
          </a:ln>
          <a:solidFill>
            <a:schemeClr val="tx1"/>
          </a:solidFill>
          <a:effectLst/>
          <a:latin typeface="+mj-lt"/>
          <a:ea typeface="+mj-ea"/>
          <a:cs typeface="+mj-cs"/>
        </a:defRPr>
      </a:lvl1pPr>
    </p:titleStyle>
    <p:bodyStyle>
      <a:lvl1pPr marL="274320" indent="-274320" algn="l" rtl="0" eaLnBrk="1" latinLnBrk="0" hangingPunct="1">
        <a:spcBef>
          <a:spcPct val="20000"/>
        </a:spcBef>
        <a:buClrTx/>
        <a:buSzPct val="110000"/>
        <a:buFont typeface="Arial" pitchFamily="34" charset="0"/>
        <a:buChar char="•"/>
        <a:defRPr kumimoji="0" sz="2400" b="0" kern="1200">
          <a:solidFill>
            <a:schemeClr val="tx1"/>
          </a:solidFill>
          <a:latin typeface="+mn-lt"/>
          <a:ea typeface="+mn-ea"/>
          <a:cs typeface="+mn-cs"/>
        </a:defRPr>
      </a:lvl1pPr>
      <a:lvl2pPr marL="640080" indent="-246888" algn="l" rtl="0" eaLnBrk="1" latinLnBrk="0" hangingPunct="1">
        <a:spcBef>
          <a:spcPct val="20000"/>
        </a:spcBef>
        <a:buClrTx/>
        <a:buSzPct val="110000"/>
        <a:buFont typeface="Arial" pitchFamily="34" charset="0"/>
        <a:buChar char="•"/>
        <a:defRPr kumimoji="0" sz="2400" b="0" kern="1200">
          <a:solidFill>
            <a:schemeClr val="tx1"/>
          </a:solidFill>
          <a:latin typeface="+mn-lt"/>
          <a:ea typeface="+mn-ea"/>
          <a:cs typeface="+mn-cs"/>
        </a:defRPr>
      </a:lvl2pPr>
      <a:lvl3pPr marL="914400" indent="-246888" algn="l" rtl="0" eaLnBrk="1" latinLnBrk="0" hangingPunct="1">
        <a:spcBef>
          <a:spcPct val="20000"/>
        </a:spcBef>
        <a:buClrTx/>
        <a:buSzPct val="110000"/>
        <a:buFont typeface="Arial" pitchFamily="34" charset="0"/>
        <a:buChar char="•"/>
        <a:defRPr kumimoji="0" sz="2400" b="0" kern="1200">
          <a:solidFill>
            <a:schemeClr val="tx1"/>
          </a:solidFill>
          <a:latin typeface="+mn-lt"/>
          <a:ea typeface="+mn-ea"/>
          <a:cs typeface="+mn-cs"/>
        </a:defRPr>
      </a:lvl3pPr>
      <a:lvl4pPr marL="1188720" indent="-210312" algn="l" rtl="0" eaLnBrk="1" latinLnBrk="0" hangingPunct="1">
        <a:spcBef>
          <a:spcPct val="20000"/>
        </a:spcBef>
        <a:buClrTx/>
        <a:buSzPct val="110000"/>
        <a:buFont typeface="Arial" pitchFamily="34" charset="0"/>
        <a:buChar char="•"/>
        <a:defRPr kumimoji="0" sz="2400" b="0" kern="1200">
          <a:solidFill>
            <a:schemeClr val="tx1"/>
          </a:solidFill>
          <a:latin typeface="+mn-lt"/>
          <a:ea typeface="+mn-ea"/>
          <a:cs typeface="+mn-cs"/>
        </a:defRPr>
      </a:lvl4pPr>
      <a:lvl5pPr marL="1463040" indent="-210312" algn="l" rtl="0" eaLnBrk="1" latinLnBrk="0" hangingPunct="1">
        <a:spcBef>
          <a:spcPct val="20000"/>
        </a:spcBef>
        <a:buClrTx/>
        <a:buSzPct val="110000"/>
        <a:buFont typeface="Arial" pitchFamily="34" charset="0"/>
        <a:buChar char="•"/>
        <a:defRPr kumimoji="0" sz="2400" b="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6A3A00-454B-430B-BD7A-FB693AFC1CA1}" type="datetime1">
              <a:rPr lang="en-US" smtClean="0"/>
              <a:t>6/22/21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0E603F-886A-42AB-B633-F303801B08B2}" type="slidenum">
              <a:rPr lang="en-US" smtClean="0"/>
              <a:pPr/>
              <a:t>‹#›</a:t>
            </a:fld>
            <a:endParaRPr lang="en-US" dirty="0"/>
          </a:p>
        </p:txBody>
      </p:sp>
      <p:pic>
        <p:nvPicPr>
          <p:cNvPr id="7" name="Picture 2" descr="C:\Documents and Settings\woodda\Desktop\County-Logo-orginal copy.gif"/>
          <p:cNvPicPr>
            <a:picLocks noChangeAspect="1" noChangeArrowheads="1"/>
          </p:cNvPicPr>
          <p:nvPr/>
        </p:nvPicPr>
        <p:blipFill>
          <a:blip r:embed="rId14" cstate="print"/>
          <a:srcRect/>
          <a:stretch>
            <a:fillRect/>
          </a:stretch>
        </p:blipFill>
        <p:spPr bwMode="auto">
          <a:xfrm>
            <a:off x="406400" y="295712"/>
            <a:ext cx="1625600" cy="729450"/>
          </a:xfrm>
          <a:prstGeom prst="rect">
            <a:avLst/>
          </a:prstGeom>
          <a:noFill/>
          <a:effectLst>
            <a:outerShdw blurRad="114300" dist="63500" dir="2700000" algn="tl" rotWithShape="0">
              <a:prstClr val="black">
                <a:alpha val="53000"/>
              </a:prstClr>
            </a:outerShdw>
          </a:effectLst>
        </p:spPr>
      </p:pic>
      <p:pic>
        <p:nvPicPr>
          <p:cNvPr id="8" name="Picture 2" descr="C:\Documents and Settings\woodda\Desktop\County-Logo-orginal copy.gif"/>
          <p:cNvPicPr>
            <a:picLocks noChangeAspect="1" noChangeArrowheads="1"/>
          </p:cNvPicPr>
          <p:nvPr userDrawn="1"/>
        </p:nvPicPr>
        <p:blipFill>
          <a:blip r:embed="rId14" cstate="print"/>
          <a:srcRect/>
          <a:stretch>
            <a:fillRect/>
          </a:stretch>
        </p:blipFill>
        <p:spPr bwMode="auto">
          <a:xfrm>
            <a:off x="406400" y="295712"/>
            <a:ext cx="1625600" cy="729450"/>
          </a:xfrm>
          <a:prstGeom prst="rect">
            <a:avLst/>
          </a:prstGeom>
          <a:noFill/>
          <a:effectLst>
            <a:outerShdw blurRad="114300" dist="63500" dir="2700000" algn="tl" rotWithShape="0">
              <a:prstClr val="black">
                <a:alpha val="53000"/>
              </a:prstClr>
            </a:outerShdw>
          </a:effectLst>
        </p:spPr>
      </p:pic>
    </p:spTree>
    <p:extLst>
      <p:ext uri="{BB962C8B-B14F-4D97-AF65-F5344CB8AC3E}">
        <p14:creationId xmlns:p14="http://schemas.microsoft.com/office/powerpoint/2010/main" val="364890481"/>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dirty="0">
              <a:solidFill>
                <a:schemeClr val="tx1"/>
              </a:solidFill>
              <a:latin typeface="+mn-lt"/>
              <a:ea typeface="+mn-ea"/>
              <a:cs typeface="+mn-cs"/>
            </a:endParaRPr>
          </a:p>
        </p:txBody>
      </p:sp>
      <p:sp>
        <p:nvSpPr>
          <p:cNvPr id="8" name="Freeform 7"/>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dirty="0">
              <a:solidFill>
                <a:schemeClr val="tx1"/>
              </a:solidFill>
              <a:latin typeface="+mn-lt"/>
              <a:ea typeface="+mn-ea"/>
              <a:cs typeface="+mn-cs"/>
            </a:endParaRPr>
          </a:p>
        </p:txBody>
      </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a:t>Click to edit Master title style</a:t>
            </a:r>
            <a:endParaRPr kumimoji="0" lang="en-US" dirty="0"/>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10" name="Date Placeholder 9"/>
          <p:cNvSpPr>
            <a:spLocks noGrp="1"/>
          </p:cNvSpPr>
          <p:nvPr>
            <p:ph type="dt" sz="half" idx="2"/>
          </p:nvPr>
        </p:nvSpPr>
        <p:spPr>
          <a:xfrm>
            <a:off x="609600" y="6356355"/>
            <a:ext cx="2844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dirty="0"/>
          </a:p>
        </p:txBody>
      </p:sp>
      <p:sp>
        <p:nvSpPr>
          <p:cNvPr id="22" name="Footer Placeholder 21"/>
          <p:cNvSpPr>
            <a:spLocks noGrp="1"/>
          </p:cNvSpPr>
          <p:nvPr>
            <p:ph type="ftr" sz="quarter" idx="3"/>
          </p:nvPr>
        </p:nvSpPr>
        <p:spPr>
          <a:xfrm>
            <a:off x="3556000" y="6356355"/>
            <a:ext cx="44704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r>
              <a:rPr lang="en-US" dirty="0"/>
              <a:t>Nov. 13-19, 2016</a:t>
            </a:r>
          </a:p>
        </p:txBody>
      </p:sp>
      <p:sp>
        <p:nvSpPr>
          <p:cNvPr id="18" name="Slide Number Placeholder 17"/>
          <p:cNvSpPr>
            <a:spLocks noGrp="1"/>
          </p:cNvSpPr>
          <p:nvPr>
            <p:ph type="sldNum" sz="quarter" idx="4"/>
          </p:nvPr>
        </p:nvSpPr>
        <p:spPr>
          <a:xfrm>
            <a:off x="10566400" y="6356355"/>
            <a:ext cx="1016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210E603F-886A-42AB-B633-F303801B08B2}" type="slidenum">
              <a:rPr lang="en-US" smtClean="0"/>
              <a:pPr/>
              <a:t>‹#›</a:t>
            </a:fld>
            <a:endParaRPr lang="en-US" dirty="0"/>
          </a:p>
        </p:txBody>
      </p:sp>
      <p:grpSp>
        <p:nvGrpSpPr>
          <p:cNvPr id="2" name="Group 1"/>
          <p:cNvGrpSpPr/>
          <p:nvPr/>
        </p:nvGrpSpPr>
        <p:grpSpPr>
          <a:xfrm>
            <a:off x="-25356" y="202408"/>
            <a:ext cx="12240731"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grpSp>
      <p:pic>
        <p:nvPicPr>
          <p:cNvPr id="15" name="Picture 2" descr="C:\Documents and Settings\woodda\Desktop\County-Logo-orginal copy.gif"/>
          <p:cNvPicPr>
            <a:picLocks noChangeAspect="1" noChangeArrowheads="1"/>
          </p:cNvPicPr>
          <p:nvPr/>
        </p:nvPicPr>
        <p:blipFill>
          <a:blip r:embed="rId5" cstate="print"/>
          <a:srcRect/>
          <a:stretch>
            <a:fillRect/>
          </a:stretch>
        </p:blipFill>
        <p:spPr bwMode="auto">
          <a:xfrm>
            <a:off x="406400" y="295712"/>
            <a:ext cx="1625600" cy="729450"/>
          </a:xfrm>
          <a:prstGeom prst="rect">
            <a:avLst/>
          </a:prstGeom>
          <a:noFill/>
          <a:effectLst>
            <a:outerShdw blurRad="114300" dist="63500" dir="2700000" algn="tl" rotWithShape="0">
              <a:prstClr val="black">
                <a:alpha val="53000"/>
              </a:prstClr>
            </a:outerShdw>
          </a:effectLst>
        </p:spPr>
      </p:pic>
    </p:spTree>
    <p:extLst>
      <p:ext uri="{BB962C8B-B14F-4D97-AF65-F5344CB8AC3E}">
        <p14:creationId xmlns:p14="http://schemas.microsoft.com/office/powerpoint/2010/main" val="2170860668"/>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Lst>
  <p:hf sldNum="0" hdr="0"/>
  <p:txStyles>
    <p:titleStyle>
      <a:lvl1pPr algn="ctr" rtl="0" eaLnBrk="1" latinLnBrk="0" hangingPunct="1">
        <a:spcBef>
          <a:spcPct val="0"/>
        </a:spcBef>
        <a:buNone/>
        <a:defRPr kumimoji="0" sz="4400" b="1" kern="1200">
          <a:ln>
            <a:noFill/>
          </a:ln>
          <a:solidFill>
            <a:schemeClr val="tx1"/>
          </a:solidFill>
          <a:effectLst/>
          <a:latin typeface="+mj-lt"/>
          <a:ea typeface="+mj-ea"/>
          <a:cs typeface="+mj-cs"/>
        </a:defRPr>
      </a:lvl1pPr>
    </p:titleStyle>
    <p:bodyStyle>
      <a:lvl1pPr marL="274320" indent="-274320" algn="l" rtl="0" eaLnBrk="1" latinLnBrk="0" hangingPunct="1">
        <a:spcBef>
          <a:spcPct val="20000"/>
        </a:spcBef>
        <a:buClrTx/>
        <a:buSzPct val="110000"/>
        <a:buFont typeface="Arial" pitchFamily="34" charset="0"/>
        <a:buChar char="•"/>
        <a:defRPr kumimoji="0" sz="2400" b="0" kern="1200">
          <a:solidFill>
            <a:schemeClr val="tx1"/>
          </a:solidFill>
          <a:latin typeface="+mn-lt"/>
          <a:ea typeface="+mn-ea"/>
          <a:cs typeface="+mn-cs"/>
        </a:defRPr>
      </a:lvl1pPr>
      <a:lvl2pPr marL="640080" indent="-246888" algn="l" rtl="0" eaLnBrk="1" latinLnBrk="0" hangingPunct="1">
        <a:spcBef>
          <a:spcPct val="20000"/>
        </a:spcBef>
        <a:buClrTx/>
        <a:buSzPct val="110000"/>
        <a:buFont typeface="Arial" pitchFamily="34" charset="0"/>
        <a:buChar char="•"/>
        <a:defRPr kumimoji="0" sz="2400" b="0" kern="1200">
          <a:solidFill>
            <a:schemeClr val="tx1"/>
          </a:solidFill>
          <a:latin typeface="+mn-lt"/>
          <a:ea typeface="+mn-ea"/>
          <a:cs typeface="+mn-cs"/>
        </a:defRPr>
      </a:lvl2pPr>
      <a:lvl3pPr marL="914400" indent="-246888" algn="l" rtl="0" eaLnBrk="1" latinLnBrk="0" hangingPunct="1">
        <a:spcBef>
          <a:spcPct val="20000"/>
        </a:spcBef>
        <a:buClrTx/>
        <a:buSzPct val="110000"/>
        <a:buFont typeface="Arial" pitchFamily="34" charset="0"/>
        <a:buChar char="•"/>
        <a:defRPr kumimoji="0" sz="2400" b="0" kern="1200">
          <a:solidFill>
            <a:schemeClr val="tx1"/>
          </a:solidFill>
          <a:latin typeface="+mn-lt"/>
          <a:ea typeface="+mn-ea"/>
          <a:cs typeface="+mn-cs"/>
        </a:defRPr>
      </a:lvl3pPr>
      <a:lvl4pPr marL="1188720" indent="-210312" algn="l" rtl="0" eaLnBrk="1" latinLnBrk="0" hangingPunct="1">
        <a:spcBef>
          <a:spcPct val="20000"/>
        </a:spcBef>
        <a:buClrTx/>
        <a:buSzPct val="110000"/>
        <a:buFont typeface="Arial" pitchFamily="34" charset="0"/>
        <a:buChar char="•"/>
        <a:defRPr kumimoji="0" sz="2400" b="0" kern="1200">
          <a:solidFill>
            <a:schemeClr val="tx1"/>
          </a:solidFill>
          <a:latin typeface="+mn-lt"/>
          <a:ea typeface="+mn-ea"/>
          <a:cs typeface="+mn-cs"/>
        </a:defRPr>
      </a:lvl4pPr>
      <a:lvl5pPr marL="1463040" indent="-210312" algn="l" rtl="0" eaLnBrk="1" latinLnBrk="0" hangingPunct="1">
        <a:spcBef>
          <a:spcPct val="20000"/>
        </a:spcBef>
        <a:buClrTx/>
        <a:buSzPct val="110000"/>
        <a:buFont typeface="Arial" pitchFamily="34" charset="0"/>
        <a:buChar char="•"/>
        <a:defRPr kumimoji="0" sz="2400" b="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Nov. 13-19, 2016</a:t>
            </a: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210E603F-886A-42AB-B633-F303801B08B2}" type="slidenum">
              <a:rPr lang="en-US" smtClean="0"/>
              <a:pPr/>
              <a:t>‹#›</a:t>
            </a:fld>
            <a:endParaRPr lang="en-US" dirty="0"/>
          </a:p>
        </p:txBody>
      </p:sp>
      <p:pic>
        <p:nvPicPr>
          <p:cNvPr id="18" name="Picture 2" descr="C:\Documents and Settings\woodda\Desktop\County-Logo-orginal copy.gif"/>
          <p:cNvPicPr>
            <a:picLocks noChangeAspect="1" noChangeArrowheads="1"/>
          </p:cNvPicPr>
          <p:nvPr/>
        </p:nvPicPr>
        <p:blipFill>
          <a:blip r:embed="rId18" cstate="print"/>
          <a:srcRect/>
          <a:stretch>
            <a:fillRect/>
          </a:stretch>
        </p:blipFill>
        <p:spPr bwMode="auto">
          <a:xfrm>
            <a:off x="406400" y="295712"/>
            <a:ext cx="1625600" cy="729450"/>
          </a:xfrm>
          <a:prstGeom prst="rect">
            <a:avLst/>
          </a:prstGeom>
          <a:noFill/>
          <a:effectLst>
            <a:outerShdw blurRad="114300" dist="63500" dir="2700000" algn="tl" rotWithShape="0">
              <a:prstClr val="black">
                <a:alpha val="53000"/>
              </a:prstClr>
            </a:outerShdw>
          </a:effectLst>
        </p:spPr>
      </p:pic>
    </p:spTree>
    <p:extLst>
      <p:ext uri="{BB962C8B-B14F-4D97-AF65-F5344CB8AC3E}">
        <p14:creationId xmlns:p14="http://schemas.microsoft.com/office/powerpoint/2010/main" val="392806877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Lst>
  <p:hf sldNum="0" hdr="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Nov. 13-19, 2016</a:t>
            </a: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210E603F-886A-42AB-B633-F303801B08B2}" type="slidenum">
              <a:rPr lang="en-US" smtClean="0"/>
              <a:pPr/>
              <a:t>‹#›</a:t>
            </a:fld>
            <a:endParaRPr lang="en-US" dirty="0"/>
          </a:p>
        </p:txBody>
      </p:sp>
      <p:pic>
        <p:nvPicPr>
          <p:cNvPr id="18" name="Picture 2" descr="C:\Documents and Settings\woodda\Desktop\County-Logo-orginal copy.gif"/>
          <p:cNvPicPr>
            <a:picLocks noChangeAspect="1" noChangeArrowheads="1"/>
          </p:cNvPicPr>
          <p:nvPr/>
        </p:nvPicPr>
        <p:blipFill>
          <a:blip r:embed="rId18" cstate="print"/>
          <a:srcRect/>
          <a:stretch>
            <a:fillRect/>
          </a:stretch>
        </p:blipFill>
        <p:spPr bwMode="auto">
          <a:xfrm>
            <a:off x="406400" y="295712"/>
            <a:ext cx="1625600" cy="729450"/>
          </a:xfrm>
          <a:prstGeom prst="rect">
            <a:avLst/>
          </a:prstGeom>
          <a:noFill/>
          <a:effectLst>
            <a:outerShdw blurRad="114300" dist="63500" dir="2700000" algn="tl" rotWithShape="0">
              <a:prstClr val="black">
                <a:alpha val="53000"/>
              </a:prstClr>
            </a:outerShdw>
          </a:effectLst>
        </p:spPr>
      </p:pic>
    </p:spTree>
    <p:extLst>
      <p:ext uri="{BB962C8B-B14F-4D97-AF65-F5344CB8AC3E}">
        <p14:creationId xmlns:p14="http://schemas.microsoft.com/office/powerpoint/2010/main" val="2830329527"/>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Lst>
  <p:hf sldNum="0" hdr="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jpg"/><Relationship Id="rId7"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8.jpg"/><Relationship Id="rId5" Type="http://schemas.openxmlformats.org/officeDocument/2006/relationships/image" Target="../media/image7.png"/><Relationship Id="rId4" Type="http://schemas.openxmlformats.org/officeDocument/2006/relationships/image" Target="../media/image6.jpeg"/><Relationship Id="rId9" Type="http://schemas.openxmlformats.org/officeDocument/2006/relationships/image" Target="../media/image11.jpg"/></Relationships>
</file>

<file path=ppt/slides/_rels/slide1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10.JPG"/><Relationship Id="rId4" Type="http://schemas.openxmlformats.org/officeDocument/2006/relationships/image" Target="../media/image41.jpe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0.JPG"/></Relationships>
</file>

<file path=ppt/slides/_rels/slide1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0.JPG"/></Relationships>
</file>

<file path=ppt/slides/_rels/slide13.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7.jpe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46.jpeg"/><Relationship Id="rId5" Type="http://schemas.openxmlformats.org/officeDocument/2006/relationships/image" Target="../media/image45.jpg"/><Relationship Id="rId4" Type="http://schemas.openxmlformats.org/officeDocument/2006/relationships/image" Target="../media/image10.JPG"/></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10.JPG"/></Relationships>
</file>

<file path=ppt/slides/_rels/slide1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2.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0.JP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0.JPG"/><Relationship Id="rId7" Type="http://schemas.openxmlformats.org/officeDocument/2006/relationships/image" Target="../media/image18.jpeg"/><Relationship Id="rId2" Type="http://schemas.openxmlformats.org/officeDocument/2006/relationships/image" Target="../media/image14.jfif"/><Relationship Id="rId1" Type="http://schemas.openxmlformats.org/officeDocument/2006/relationships/slideLayout" Target="../slideLayouts/slideLayout5.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fif"/><Relationship Id="rId9" Type="http://schemas.openxmlformats.org/officeDocument/2006/relationships/image" Target="../media/image20.jp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jpeg"/></Relationships>
</file>

<file path=ppt/slides/_rels/slide7.xml.rels><?xml version="1.0" encoding="UTF-8" standalone="yes"?>
<Relationships xmlns="http://schemas.openxmlformats.org/package/2006/relationships"><Relationship Id="rId3" Type="http://schemas.openxmlformats.org/officeDocument/2006/relationships/image" Target="../media/image29.jpg"/><Relationship Id="rId7"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eg"/></Relationships>
</file>

<file path=ppt/slides/_rels/slide9.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33600" y="11725"/>
            <a:ext cx="8534400" cy="1828800"/>
          </a:xfrm>
          <a:effectLst/>
        </p:spPr>
        <p:txBody>
          <a:bodyPr>
            <a:normAutofit/>
          </a:bodyPr>
          <a:lstStyle/>
          <a:p>
            <a:r>
              <a:rPr lang="en-US" sz="4800" dirty="0">
                <a:ln>
                  <a:solidFill>
                    <a:schemeClr val="tx1">
                      <a:alpha val="57000"/>
                    </a:schemeClr>
                  </a:solidFill>
                </a:ln>
                <a:solidFill>
                  <a:schemeClr val="accent3"/>
                </a:solidFill>
                <a:effectLst>
                  <a:outerShdw blurRad="38100" dist="38100" dir="2700000" algn="tl">
                    <a:srgbClr val="000000">
                      <a:alpha val="43137"/>
                    </a:srgbClr>
                  </a:outerShdw>
                </a:effectLst>
                <a:latin typeface="Calibri" panose="020F0502020204030204" pitchFamily="34" charset="0"/>
                <a:ea typeface="+mn-ea"/>
                <a:cs typeface="Times New Roman" pitchFamily="18" charset="0"/>
              </a:rPr>
              <a:t>   </a:t>
            </a:r>
            <a:r>
              <a:rPr lang="en-US" sz="4800" b="1" dirty="0">
                <a:ln>
                  <a:solidFill>
                    <a:schemeClr val="tx1">
                      <a:alpha val="57000"/>
                    </a:schemeClr>
                  </a:solidFill>
                </a:ln>
                <a:solidFill>
                  <a:schemeClr val="accent3"/>
                </a:solidFill>
                <a:effectLst>
                  <a:outerShdw blurRad="38100" dist="38100" dir="2700000" algn="tl">
                    <a:srgbClr val="000000">
                      <a:alpha val="43137"/>
                    </a:srgbClr>
                  </a:outerShdw>
                </a:effectLst>
                <a:latin typeface="Calibri" panose="020F0502020204030204" pitchFamily="34" charset="0"/>
                <a:ea typeface="+mn-ea"/>
                <a:cs typeface="Times New Roman" pitchFamily="18" charset="0"/>
              </a:rPr>
              <a:t>St. Lucie Mosquito Control</a:t>
            </a:r>
            <a:br>
              <a:rPr lang="en-US" sz="4800" dirty="0">
                <a:ln>
                  <a:solidFill>
                    <a:schemeClr val="tx1">
                      <a:alpha val="57000"/>
                    </a:schemeClr>
                  </a:solidFill>
                </a:ln>
                <a:solidFill>
                  <a:schemeClr val="accent3"/>
                </a:solidFill>
                <a:effectLst>
                  <a:outerShdw blurRad="38100" dist="38100" dir="2700000" algn="tl">
                    <a:srgbClr val="000000">
                      <a:alpha val="43137"/>
                    </a:srgbClr>
                  </a:outerShdw>
                </a:effectLst>
                <a:latin typeface="Calibri" panose="020F0502020204030204" pitchFamily="34" charset="0"/>
                <a:ea typeface="+mn-ea"/>
                <a:cs typeface="Times New Roman" pitchFamily="18" charset="0"/>
              </a:rPr>
            </a:br>
            <a:endParaRPr lang="en-US" sz="4800" dirty="0">
              <a:ln>
                <a:solidFill>
                  <a:schemeClr val="tx1">
                    <a:alpha val="57000"/>
                  </a:schemeClr>
                </a:solidFill>
              </a:ln>
              <a:solidFill>
                <a:schemeClr val="accent3"/>
              </a:solidFill>
              <a:effectLst>
                <a:outerShdw blurRad="38100" dist="38100" dir="2700000" algn="tl">
                  <a:srgbClr val="000000">
                    <a:alpha val="43137"/>
                  </a:srgbClr>
                </a:outerShdw>
              </a:effectLst>
              <a:latin typeface="Calibri" panose="020F0502020204030204" pitchFamily="34" charset="0"/>
              <a:ea typeface="+mn-ea"/>
              <a:cs typeface="Times New Roman" pitchFamily="18" charset="0"/>
            </a:endParaRPr>
          </a:p>
        </p:txBody>
      </p:sp>
      <p:sp>
        <p:nvSpPr>
          <p:cNvPr id="3" name="Subtitle 2"/>
          <p:cNvSpPr>
            <a:spLocks noGrp="1"/>
          </p:cNvSpPr>
          <p:nvPr>
            <p:ph type="subTitle" idx="1"/>
          </p:nvPr>
        </p:nvSpPr>
        <p:spPr>
          <a:xfrm>
            <a:off x="2667000" y="1338037"/>
            <a:ext cx="7734300" cy="1752600"/>
          </a:xfrm>
        </p:spPr>
        <p:txBody>
          <a:bodyPr>
            <a:normAutofit/>
          </a:bodyPr>
          <a:lstStyle/>
          <a:p>
            <a:r>
              <a:rPr lang="en-US" sz="2800" i="1" dirty="0">
                <a:ln>
                  <a:solidFill>
                    <a:schemeClr val="tx1">
                      <a:alpha val="57000"/>
                    </a:schemeClr>
                  </a:solidFill>
                </a:ln>
                <a:solidFill>
                  <a:schemeClr val="accent6">
                    <a:lumMod val="50000"/>
                  </a:schemeClr>
                </a:solidFill>
                <a:effectLst>
                  <a:outerShdw blurRad="38100" dist="38100" dir="2700000" algn="tl">
                    <a:srgbClr val="000000">
                      <a:alpha val="43137"/>
                    </a:srgbClr>
                  </a:outerShdw>
                </a:effectLst>
                <a:latin typeface="Calibri" panose="020F0502020204030204" pitchFamily="34" charset="0"/>
                <a:cs typeface="Times New Roman" pitchFamily="18" charset="0"/>
              </a:rPr>
              <a:t>Presidents Council Meeting 2021 Presentation</a:t>
            </a:r>
          </a:p>
          <a:p>
            <a:r>
              <a:rPr lang="en-US" dirty="0">
                <a:latin typeface="Calibri" panose="020F0502020204030204" pitchFamily="34" charset="0"/>
              </a:rPr>
              <a:t>Manager Terrill Mincey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6822" y="2574892"/>
            <a:ext cx="3187388" cy="2377440"/>
          </a:xfrm>
          <a:prstGeom prst="rect">
            <a:avLst/>
          </a:prstGeom>
          <a:solidFill>
            <a:schemeClr val="bg1"/>
          </a:solidFill>
          <a:ln w="19050">
            <a:solidFill>
              <a:schemeClr val="tx1"/>
            </a:solidFill>
          </a:ln>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22178" r="-500"/>
          <a:stretch/>
        </p:blipFill>
        <p:spPr>
          <a:xfrm>
            <a:off x="9933702" y="2579515"/>
            <a:ext cx="2258297" cy="2162505"/>
          </a:xfrm>
          <a:prstGeom prst="rect">
            <a:avLst/>
          </a:prstGeom>
          <a:ln w="19050">
            <a:solidFill>
              <a:schemeClr val="tx1"/>
            </a:solidFill>
          </a:ln>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29784" y="4779583"/>
            <a:ext cx="4762215" cy="2056646"/>
          </a:xfrm>
          <a:prstGeom prst="rect">
            <a:avLst/>
          </a:prstGeom>
          <a:ln w="19050">
            <a:solidFill>
              <a:schemeClr val="tx1"/>
            </a:solidFill>
          </a:ln>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l="18695" t="-1130" r="23550"/>
          <a:stretch/>
        </p:blipFill>
        <p:spPr>
          <a:xfrm>
            <a:off x="7670900" y="2574892"/>
            <a:ext cx="2249422" cy="2167128"/>
          </a:xfrm>
          <a:prstGeom prst="rect">
            <a:avLst/>
          </a:prstGeom>
          <a:ln w="19050">
            <a:solidFill>
              <a:schemeClr val="tx1"/>
            </a:solidFill>
          </a:ln>
        </p:spPr>
      </p:pic>
      <p:pic>
        <p:nvPicPr>
          <p:cNvPr id="9" name="Picture 8"/>
          <p:cNvPicPr>
            <a:picLocks noChangeAspect="1"/>
          </p:cNvPicPr>
          <p:nvPr/>
        </p:nvPicPr>
        <p:blipFill rotWithShape="1">
          <a:blip r:embed="rId7" cstate="print">
            <a:extLst>
              <a:ext uri="{28A0092B-C50C-407E-A947-70E740481C1C}">
                <a14:useLocalDpi xmlns:a14="http://schemas.microsoft.com/office/drawing/2010/main" val="0"/>
              </a:ext>
            </a:extLst>
          </a:blip>
          <a:srcRect t="1762"/>
          <a:stretch/>
        </p:blipFill>
        <p:spPr>
          <a:xfrm>
            <a:off x="4490202" y="4742019"/>
            <a:ext cx="3309960" cy="2094209"/>
          </a:xfrm>
          <a:prstGeom prst="rect">
            <a:avLst/>
          </a:prstGeom>
          <a:ln w="19050">
            <a:solidFill>
              <a:schemeClr val="tx1"/>
            </a:solidFill>
          </a:ln>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2400" y="228600"/>
            <a:ext cx="2959406" cy="905490"/>
          </a:xfrm>
          <a:prstGeom prst="rect">
            <a:avLst/>
          </a:prstGeom>
        </p:spPr>
      </p:pic>
      <p:pic>
        <p:nvPicPr>
          <p:cNvPr id="11" name="Picture 10" descr="Map&#10;&#10;Description automatically generated">
            <a:extLst>
              <a:ext uri="{FF2B5EF4-FFF2-40B4-BE49-F238E27FC236}">
                <a16:creationId xmlns:a16="http://schemas.microsoft.com/office/drawing/2014/main" id="{F0F5E639-D5E8-4DB0-9BF1-A796A026CCE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2574892"/>
            <a:ext cx="4476821" cy="426133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9400" y="278647"/>
            <a:ext cx="8534400" cy="990600"/>
          </a:xfrm>
        </p:spPr>
        <p:txBody>
          <a:bodyPr>
            <a:normAutofit/>
          </a:bodyPr>
          <a:lstStyle/>
          <a:p>
            <a:r>
              <a:rPr lang="en-US" sz="4800" dirty="0">
                <a:ln>
                  <a:solidFill>
                    <a:schemeClr val="tx1">
                      <a:alpha val="57000"/>
                    </a:schemeClr>
                  </a:solidFill>
                </a:ln>
                <a:solidFill>
                  <a:schemeClr val="accent3"/>
                </a:solidFill>
                <a:effectLst>
                  <a:outerShdw blurRad="38100" dist="38100" dir="2700000" algn="tl">
                    <a:srgbClr val="000000">
                      <a:alpha val="43137"/>
                    </a:srgbClr>
                  </a:outerShdw>
                </a:effectLst>
                <a:latin typeface="Calibri" panose="020F0502020204030204" pitchFamily="34" charset="0"/>
                <a:ea typeface="+mn-ea"/>
                <a:cs typeface="Times New Roman" pitchFamily="18" charset="0"/>
              </a:rPr>
              <a:t>Public Involvement is Crucial</a:t>
            </a:r>
          </a:p>
        </p:txBody>
      </p:sp>
      <p:sp>
        <p:nvSpPr>
          <p:cNvPr id="6" name="Content Placeholder 2"/>
          <p:cNvSpPr>
            <a:spLocks noGrp="1"/>
          </p:cNvSpPr>
          <p:nvPr>
            <p:ph idx="1"/>
          </p:nvPr>
        </p:nvSpPr>
        <p:spPr>
          <a:xfrm>
            <a:off x="228600" y="1838615"/>
            <a:ext cx="7522736" cy="4922018"/>
          </a:xfrm>
        </p:spPr>
        <p:txBody>
          <a:bodyPr>
            <a:normAutofit/>
          </a:bodyPr>
          <a:lstStyle/>
          <a:p>
            <a:pPr lvl="1">
              <a:lnSpc>
                <a:spcPct val="110000"/>
              </a:lnSpc>
            </a:pPr>
            <a:r>
              <a:rPr lang="en-US" sz="2200" b="1" dirty="0"/>
              <a:t>Toss out standing water, and change water in pet bowls and bird baths at least once a week</a:t>
            </a:r>
          </a:p>
          <a:p>
            <a:pPr marL="457200" lvl="1" indent="0">
              <a:lnSpc>
                <a:spcPct val="110000"/>
              </a:lnSpc>
              <a:buNone/>
            </a:pPr>
            <a:endParaRPr lang="en-US" sz="1000" b="1" dirty="0"/>
          </a:p>
          <a:p>
            <a:pPr lvl="1">
              <a:lnSpc>
                <a:spcPct val="110000"/>
              </a:lnSpc>
            </a:pPr>
            <a:r>
              <a:rPr lang="en-US" sz="2200" b="1" dirty="0"/>
              <a:t>Discard old tires, pans, tarps, appliances and other unneeded items that collect water</a:t>
            </a:r>
          </a:p>
          <a:p>
            <a:pPr marL="457200" lvl="1" indent="0">
              <a:lnSpc>
                <a:spcPct val="110000"/>
              </a:lnSpc>
              <a:buNone/>
            </a:pPr>
            <a:endParaRPr lang="en-US" sz="1000" b="1" dirty="0"/>
          </a:p>
          <a:p>
            <a:pPr lvl="1">
              <a:lnSpc>
                <a:spcPct val="110000"/>
              </a:lnSpc>
            </a:pPr>
            <a:r>
              <a:rPr lang="en-US" sz="2200" b="1" dirty="0"/>
              <a:t>Use biological control of larvae in standing water, artificial containers, and natural containers (bromeliads).</a:t>
            </a:r>
          </a:p>
          <a:p>
            <a:pPr marL="914400" lvl="2" indent="0">
              <a:lnSpc>
                <a:spcPct val="110000"/>
              </a:lnSpc>
              <a:buNone/>
            </a:pPr>
            <a:endParaRPr lang="en-US" sz="1000" b="1" dirty="0"/>
          </a:p>
          <a:p>
            <a:pPr lvl="1">
              <a:lnSpc>
                <a:spcPct val="110000"/>
              </a:lnSpc>
            </a:pPr>
            <a:r>
              <a:rPr lang="en-US" sz="2200" b="1" dirty="0"/>
              <a:t>Keep mosquitoes out of your storm drains</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44513" y="1676400"/>
            <a:ext cx="2647285" cy="1985464"/>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83706" y="3810000"/>
            <a:ext cx="2168900" cy="2377657"/>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228600"/>
            <a:ext cx="2552700" cy="906837"/>
          </a:xfrm>
          <a:prstGeom prst="rect">
            <a:avLst/>
          </a:prstGeom>
        </p:spPr>
      </p:pic>
    </p:spTree>
    <p:extLst>
      <p:ext uri="{BB962C8B-B14F-4D97-AF65-F5344CB8AC3E}">
        <p14:creationId xmlns:p14="http://schemas.microsoft.com/office/powerpoint/2010/main" val="30383288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endParaRPr lang="en-US" dirty="0">
              <a:solidFill>
                <a:srgbClr val="04617B">
                  <a:shade val="90000"/>
                </a:srgbClr>
              </a:solidFill>
            </a:endParaRPr>
          </a:p>
          <a:p>
            <a:endParaRPr lang="en-US" dirty="0">
              <a:solidFill>
                <a:srgbClr val="04617B">
                  <a:shade val="90000"/>
                </a:srgbClr>
              </a:solidFill>
            </a:endParaRPr>
          </a:p>
          <a:p>
            <a:endParaRPr lang="en-US" dirty="0">
              <a:solidFill>
                <a:srgbClr val="04617B">
                  <a:shade val="90000"/>
                </a:srgbClr>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7024" y="0"/>
            <a:ext cx="8764976" cy="6858000"/>
          </a:xfrm>
          <a:prstGeom prst="rect">
            <a:avLst/>
          </a:prstGeom>
        </p:spPr>
      </p:pic>
      <p:sp>
        <p:nvSpPr>
          <p:cNvPr id="3" name="TextBox 2"/>
          <p:cNvSpPr txBox="1"/>
          <p:nvPr/>
        </p:nvSpPr>
        <p:spPr>
          <a:xfrm>
            <a:off x="219075" y="2689231"/>
            <a:ext cx="3162300" cy="1107996"/>
          </a:xfrm>
          <a:prstGeom prst="rect">
            <a:avLst/>
          </a:prstGeom>
          <a:noFill/>
        </p:spPr>
        <p:txBody>
          <a:bodyPr wrap="square" rtlCol="0">
            <a:spAutoFit/>
          </a:bodyPr>
          <a:lstStyle/>
          <a:p>
            <a:pPr defTabSz="914400"/>
            <a:r>
              <a:rPr lang="en-US" sz="4800" b="1" dirty="0">
                <a:ln>
                  <a:solidFill>
                    <a:prstClr val="black">
                      <a:alpha val="57000"/>
                    </a:prstClr>
                  </a:solidFill>
                </a:ln>
                <a:effectLst>
                  <a:outerShdw blurRad="38100" dist="38100" dir="2700000" algn="tl">
                    <a:srgbClr val="000000">
                      <a:alpha val="43137"/>
                    </a:srgbClr>
                  </a:outerShdw>
                </a:effectLst>
                <a:latin typeface="Calibri" panose="020F0502020204030204" pitchFamily="34" charset="0"/>
                <a:cs typeface="Times New Roman" pitchFamily="18" charset="0"/>
              </a:rPr>
              <a:t>TIP &amp; TOSS!</a:t>
            </a:r>
          </a:p>
          <a:p>
            <a:pPr defTabSz="914400"/>
            <a:endParaRPr lang="en-US" dirty="0">
              <a:solidFill>
                <a:srgbClr val="04617B">
                  <a:lumMod val="75000"/>
                </a:srgb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228600"/>
            <a:ext cx="2552700" cy="906837"/>
          </a:xfrm>
          <a:prstGeom prst="rect">
            <a:avLst/>
          </a:prstGeom>
        </p:spPr>
      </p:pic>
    </p:spTree>
    <p:extLst>
      <p:ext uri="{BB962C8B-B14F-4D97-AF65-F5344CB8AC3E}">
        <p14:creationId xmlns:p14="http://schemas.microsoft.com/office/powerpoint/2010/main" val="1930389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10183" y="95607"/>
            <a:ext cx="10468864" cy="1066800"/>
          </a:xfrm>
        </p:spPr>
        <p:txBody>
          <a:bodyPr/>
          <a:lstStyle/>
          <a:p>
            <a:r>
              <a:rPr lang="en-US" dirty="0">
                <a:solidFill>
                  <a:schemeClr val="bg1"/>
                </a:solidFill>
                <a:latin typeface="Aharoni" panose="02010803020104030203" pitchFamily="2" charset="-79"/>
                <a:cs typeface="Aharoni" panose="02010803020104030203" pitchFamily="2" charset="-79"/>
              </a:rPr>
              <a:t> </a:t>
            </a:r>
            <a:r>
              <a:rPr lang="en-US" sz="4800" dirty="0">
                <a:ln>
                  <a:solidFill>
                    <a:schemeClr val="tx1">
                      <a:alpha val="57000"/>
                    </a:schemeClr>
                  </a:solidFill>
                </a:ln>
                <a:solidFill>
                  <a:schemeClr val="accent3"/>
                </a:solidFill>
                <a:effectLst>
                  <a:outerShdw blurRad="38100" dist="38100" dir="2700000" algn="tl">
                    <a:srgbClr val="000000">
                      <a:alpha val="43137"/>
                    </a:srgbClr>
                  </a:outerShdw>
                </a:effectLst>
                <a:latin typeface="Calibri" panose="020F0502020204030204" pitchFamily="34" charset="0"/>
                <a:ea typeface="+mn-ea"/>
                <a:cs typeface="Times New Roman" pitchFamily="18" charset="0"/>
              </a:rPr>
              <a:t>Finding Better Ways to Do Things</a:t>
            </a:r>
          </a:p>
        </p:txBody>
      </p:sp>
      <p:sp>
        <p:nvSpPr>
          <p:cNvPr id="4" name="Slide Number Placeholder 3"/>
          <p:cNvSpPr>
            <a:spLocks noGrp="1"/>
          </p:cNvSpPr>
          <p:nvPr>
            <p:ph type="sldNum" sz="quarter" idx="12"/>
          </p:nvPr>
        </p:nvSpPr>
        <p:spPr/>
        <p:txBody>
          <a:bodyPr/>
          <a:lstStyle/>
          <a:p>
            <a:fld id="{210E603F-886A-42AB-B633-F303801B08B2}" type="slidenum">
              <a:rPr lang="en-US" smtClean="0"/>
              <a:pPr/>
              <a:t>12</a:t>
            </a:fld>
            <a:endParaRPr lang="en-US"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0183" y="1380128"/>
            <a:ext cx="9255526" cy="5185678"/>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833" y="228599"/>
            <a:ext cx="2552700" cy="933807"/>
          </a:xfrm>
          <a:prstGeom prst="rect">
            <a:avLst/>
          </a:prstGeom>
        </p:spPr>
      </p:pic>
    </p:spTree>
    <p:extLst>
      <p:ext uri="{BB962C8B-B14F-4D97-AF65-F5344CB8AC3E}">
        <p14:creationId xmlns:p14="http://schemas.microsoft.com/office/powerpoint/2010/main" val="25931886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10183" y="95607"/>
            <a:ext cx="10468864" cy="1066800"/>
          </a:xfrm>
        </p:spPr>
        <p:txBody>
          <a:bodyPr/>
          <a:lstStyle/>
          <a:p>
            <a:r>
              <a:rPr lang="en-US" dirty="0">
                <a:solidFill>
                  <a:schemeClr val="bg1"/>
                </a:solidFill>
                <a:latin typeface="Aharoni" panose="02010803020104030203" pitchFamily="2" charset="-79"/>
                <a:cs typeface="Aharoni" panose="02010803020104030203" pitchFamily="2" charset="-79"/>
              </a:rPr>
              <a:t> </a:t>
            </a:r>
            <a:r>
              <a:rPr lang="en-US" sz="4800" dirty="0">
                <a:ln>
                  <a:solidFill>
                    <a:schemeClr val="tx1">
                      <a:alpha val="57000"/>
                    </a:schemeClr>
                  </a:solidFill>
                </a:ln>
                <a:solidFill>
                  <a:schemeClr val="accent3"/>
                </a:solidFill>
                <a:effectLst>
                  <a:outerShdw blurRad="38100" dist="38100" dir="2700000" algn="tl">
                    <a:srgbClr val="000000">
                      <a:alpha val="43137"/>
                    </a:srgbClr>
                  </a:outerShdw>
                </a:effectLst>
                <a:latin typeface="Calibri" panose="020F0502020204030204" pitchFamily="34" charset="0"/>
                <a:ea typeface="+mn-ea"/>
                <a:cs typeface="Times New Roman" pitchFamily="18" charset="0"/>
              </a:rPr>
              <a:t>Innovation and Preparation</a:t>
            </a:r>
          </a:p>
        </p:txBody>
      </p:sp>
      <p:sp>
        <p:nvSpPr>
          <p:cNvPr id="4" name="Slide Number Placeholder 3"/>
          <p:cNvSpPr>
            <a:spLocks noGrp="1"/>
          </p:cNvSpPr>
          <p:nvPr>
            <p:ph type="sldNum" sz="quarter" idx="12"/>
          </p:nvPr>
        </p:nvSpPr>
        <p:spPr/>
        <p:txBody>
          <a:bodyPr/>
          <a:lstStyle/>
          <a:p>
            <a:fld id="{210E603F-886A-42AB-B633-F303801B08B2}" type="slidenum">
              <a:rPr lang="en-US" smtClean="0"/>
              <a:pPr/>
              <a:t>13</a:t>
            </a:fld>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815" y="1375516"/>
            <a:ext cx="3431797" cy="4010892"/>
          </a:xfrm>
          <a:prstGeom prst="rect">
            <a:avLst/>
          </a:prstGeom>
        </p:spPr>
      </p:pic>
      <p:sp>
        <p:nvSpPr>
          <p:cNvPr id="10" name="TextBox 9"/>
          <p:cNvSpPr txBox="1"/>
          <p:nvPr/>
        </p:nvSpPr>
        <p:spPr>
          <a:xfrm>
            <a:off x="945846" y="5486400"/>
            <a:ext cx="1981200" cy="923330"/>
          </a:xfrm>
          <a:prstGeom prst="rect">
            <a:avLst/>
          </a:prstGeom>
          <a:noFill/>
        </p:spPr>
        <p:txBody>
          <a:bodyPr wrap="square" rtlCol="0">
            <a:spAutoFit/>
          </a:bodyPr>
          <a:lstStyle/>
          <a:p>
            <a:pPr algn="ctr"/>
            <a:r>
              <a:rPr lang="en-US" dirty="0">
                <a:latin typeface="Aharoni" panose="02010803020104030203" pitchFamily="2" charset="-79"/>
                <a:cs typeface="Aharoni" panose="02010803020104030203" pitchFamily="2" charset="-79"/>
              </a:rPr>
              <a:t>Sentinel Chicken Program Improvements </a:t>
            </a:r>
          </a:p>
        </p:txBody>
      </p:sp>
      <p:sp>
        <p:nvSpPr>
          <p:cNvPr id="14" name="TextBox 13"/>
          <p:cNvSpPr txBox="1"/>
          <p:nvPr/>
        </p:nvSpPr>
        <p:spPr>
          <a:xfrm>
            <a:off x="8610600" y="6083798"/>
            <a:ext cx="2362200" cy="646331"/>
          </a:xfrm>
          <a:prstGeom prst="rect">
            <a:avLst/>
          </a:prstGeom>
          <a:noFill/>
        </p:spPr>
        <p:txBody>
          <a:bodyPr wrap="square" rtlCol="0">
            <a:spAutoFit/>
          </a:bodyPr>
          <a:lstStyle/>
          <a:p>
            <a:pPr algn="ctr"/>
            <a:r>
              <a:rPr lang="en-US" dirty="0">
                <a:latin typeface="Aharoni" panose="02010803020104030203" pitchFamily="2" charset="-79"/>
                <a:cs typeface="Aharoni" panose="02010803020104030203" pitchFamily="2" charset="-79"/>
              </a:rPr>
              <a:t>Rebuilding Pump Stations</a:t>
            </a:r>
          </a:p>
        </p:txBody>
      </p:sp>
      <p:sp>
        <p:nvSpPr>
          <p:cNvPr id="15" name="TextBox 14"/>
          <p:cNvSpPr txBox="1"/>
          <p:nvPr/>
        </p:nvSpPr>
        <p:spPr>
          <a:xfrm>
            <a:off x="9067800" y="4189656"/>
            <a:ext cx="2057400" cy="923330"/>
          </a:xfrm>
          <a:prstGeom prst="rect">
            <a:avLst/>
          </a:prstGeom>
          <a:noFill/>
        </p:spPr>
        <p:txBody>
          <a:bodyPr wrap="square" rtlCol="0">
            <a:spAutoFit/>
          </a:bodyPr>
          <a:lstStyle/>
          <a:p>
            <a:pPr algn="ctr"/>
            <a:r>
              <a:rPr lang="en-US" dirty="0">
                <a:latin typeface="Aharoni" panose="02010803020104030203" pitchFamily="2" charset="-79"/>
                <a:cs typeface="Aharoni" panose="02010803020104030203" pitchFamily="2" charset="-79"/>
              </a:rPr>
              <a:t>Impoundment Pump Station Stabilization </a:t>
            </a: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833" y="228599"/>
            <a:ext cx="2552700" cy="933807"/>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62536" y="1386402"/>
            <a:ext cx="3439328" cy="4587875"/>
          </a:xfrm>
          <a:prstGeom prst="rect">
            <a:avLst/>
          </a:prstGeom>
        </p:spPr>
      </p:pic>
      <p:pic>
        <p:nvPicPr>
          <p:cNvPr id="1026" name="Picture 2" descr="IMG_168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00020" y="1386402"/>
            <a:ext cx="1771650" cy="366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IMG_168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08397" y="1395927"/>
            <a:ext cx="203835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4785563" y="5163234"/>
            <a:ext cx="2177928" cy="646331"/>
          </a:xfrm>
          <a:prstGeom prst="rect">
            <a:avLst/>
          </a:prstGeom>
          <a:noFill/>
        </p:spPr>
        <p:txBody>
          <a:bodyPr wrap="square" rtlCol="0">
            <a:spAutoFit/>
          </a:bodyPr>
          <a:lstStyle/>
          <a:p>
            <a:pPr algn="ctr"/>
            <a:r>
              <a:rPr lang="en-US" dirty="0">
                <a:latin typeface="Aharoni" panose="02010803020104030203" pitchFamily="2" charset="-79"/>
                <a:cs typeface="Aharoni" panose="02010803020104030203" pitchFamily="2" charset="-79"/>
              </a:rPr>
              <a:t>Solar-Powered Mosquito-Counter</a:t>
            </a:r>
          </a:p>
        </p:txBody>
      </p:sp>
    </p:spTree>
    <p:extLst>
      <p:ext uri="{BB962C8B-B14F-4D97-AF65-F5344CB8AC3E}">
        <p14:creationId xmlns:p14="http://schemas.microsoft.com/office/powerpoint/2010/main" val="41150198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819400" y="457200"/>
            <a:ext cx="8077200" cy="830997"/>
          </a:xfrm>
          <a:prstGeom prst="rect">
            <a:avLst/>
          </a:prstGeom>
          <a:noFill/>
        </p:spPr>
        <p:txBody>
          <a:bodyPr wrap="square" rtlCol="0">
            <a:spAutoFit/>
          </a:bodyPr>
          <a:lstStyle/>
          <a:p>
            <a:r>
              <a:rPr lang="en-US" sz="4800" dirty="0">
                <a:ln>
                  <a:solidFill>
                    <a:schemeClr val="tx1">
                      <a:alpha val="57000"/>
                    </a:schemeClr>
                  </a:solidFill>
                </a:ln>
                <a:solidFill>
                  <a:schemeClr val="accent3"/>
                </a:solidFill>
                <a:effectLst>
                  <a:outerShdw blurRad="38100" dist="38100" dir="2700000" algn="tl">
                    <a:srgbClr val="000000">
                      <a:alpha val="43137"/>
                    </a:srgbClr>
                  </a:outerShdw>
                </a:effectLst>
                <a:latin typeface="Calibri" panose="020F0502020204030204" pitchFamily="34" charset="0"/>
                <a:cs typeface="Times New Roman" pitchFamily="18" charset="0"/>
              </a:rPr>
              <a:t>2020-21 Department Initiatives</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228600"/>
            <a:ext cx="2552700" cy="906837"/>
          </a:xfrm>
          <a:prstGeom prst="rect">
            <a:avLst/>
          </a:prstGeom>
        </p:spPr>
      </p:pic>
      <p:sp>
        <p:nvSpPr>
          <p:cNvPr id="2" name="Rectangle 1"/>
          <p:cNvSpPr/>
          <p:nvPr/>
        </p:nvSpPr>
        <p:spPr>
          <a:xfrm>
            <a:off x="1828800" y="1828800"/>
            <a:ext cx="8705850" cy="3785652"/>
          </a:xfrm>
          <a:prstGeom prst="rect">
            <a:avLst/>
          </a:prstGeom>
        </p:spPr>
        <p:txBody>
          <a:bodyPr wrap="square">
            <a:spAutoFit/>
          </a:bodyPr>
          <a:lstStyle/>
          <a:p>
            <a:pPr marL="342900" indent="-342900">
              <a:buFont typeface="Wingdings" panose="05000000000000000000" pitchFamily="2" charset="2"/>
              <a:buChar char="v"/>
            </a:pPr>
            <a:r>
              <a:rPr lang="en-US" sz="2400" dirty="0"/>
              <a:t>Continue to avert local transmission of disease-carrying mosquitoes</a:t>
            </a:r>
          </a:p>
          <a:p>
            <a:pPr marL="342900" indent="-342900">
              <a:buFont typeface="Wingdings" panose="05000000000000000000" pitchFamily="2" charset="2"/>
              <a:buChar char="v"/>
            </a:pPr>
            <a:r>
              <a:rPr lang="en-US" sz="2400" dirty="0"/>
              <a:t>Fortify impoundment dikes to strengthen them against the increasing damage caused by sea-level rise</a:t>
            </a:r>
          </a:p>
          <a:p>
            <a:pPr marL="342900" indent="-342900">
              <a:buFont typeface="Wingdings" panose="05000000000000000000" pitchFamily="2" charset="2"/>
              <a:buChar char="v"/>
            </a:pPr>
            <a:r>
              <a:rPr lang="en-US" sz="2400" dirty="0"/>
              <a:t>Replace damaged culverts to improve water exchange in several mosquito impoundments, helping to boost water quality and the health of salt-marsh habitat</a:t>
            </a:r>
          </a:p>
          <a:p>
            <a:pPr marL="342900" indent="-342900">
              <a:buFont typeface="Wingdings" panose="05000000000000000000" pitchFamily="2" charset="2"/>
              <a:buChar char="v"/>
            </a:pPr>
            <a:r>
              <a:rPr lang="en-US" sz="2400" dirty="0"/>
              <a:t>Increase larviciding activities as a proactive response to improve the Department’s Integrated Mosquito Management </a:t>
            </a:r>
          </a:p>
          <a:p>
            <a:pPr marL="342900" indent="-342900">
              <a:buFont typeface="Wingdings" panose="05000000000000000000" pitchFamily="2" charset="2"/>
              <a:buChar char="v"/>
            </a:pPr>
            <a:r>
              <a:rPr lang="en-US" sz="2400" dirty="0"/>
              <a:t>Improve Surveillance Program (Sentinel Chicken &amp; Mosquito)</a:t>
            </a:r>
          </a:p>
        </p:txBody>
      </p:sp>
    </p:spTree>
    <p:extLst>
      <p:ext uri="{BB962C8B-B14F-4D97-AF65-F5344CB8AC3E}">
        <p14:creationId xmlns:p14="http://schemas.microsoft.com/office/powerpoint/2010/main" val="26977206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200400" y="533399"/>
            <a:ext cx="5474447" cy="830997"/>
          </a:xfrm>
          <a:prstGeom prst="rect">
            <a:avLst/>
          </a:prstGeom>
        </p:spPr>
        <p:txBody>
          <a:bodyPr wrap="none">
            <a:spAutoFit/>
          </a:bodyPr>
          <a:lstStyle/>
          <a:p>
            <a:r>
              <a:rPr lang="en-US" sz="4800" dirty="0">
                <a:ln>
                  <a:solidFill>
                    <a:schemeClr val="tx1">
                      <a:alpha val="57000"/>
                    </a:schemeClr>
                  </a:solidFill>
                </a:ln>
                <a:solidFill>
                  <a:schemeClr val="accent3"/>
                </a:solidFill>
                <a:effectLst>
                  <a:outerShdw blurRad="38100" dist="38100" dir="2700000" algn="tl">
                    <a:srgbClr val="000000">
                      <a:alpha val="43137"/>
                    </a:srgbClr>
                  </a:outerShdw>
                </a:effectLst>
                <a:latin typeface="Calibri" panose="020F0502020204030204" pitchFamily="34" charset="0"/>
                <a:cs typeface="Times New Roman" pitchFamily="18" charset="0"/>
              </a:rPr>
              <a:t>Information/Service </a:t>
            </a:r>
            <a:endParaRPr lang="en-US" sz="4800" dirty="0">
              <a:solidFill>
                <a:schemeClr val="accent3"/>
              </a:solidFill>
              <a:effectLst>
                <a:outerShdw blurRad="38100" dist="38100" dir="2700000" algn="tl">
                  <a:srgbClr val="000000">
                    <a:alpha val="43137"/>
                  </a:srgbClr>
                </a:outerShdw>
              </a:effectLst>
              <a:latin typeface="Calibri" panose="020F0502020204030204" pitchFamily="34" charset="0"/>
            </a:endParaRPr>
          </a:p>
        </p:txBody>
      </p:sp>
      <p:pic>
        <p:nvPicPr>
          <p:cNvPr id="2" name="Picture 1"/>
          <p:cNvPicPr>
            <a:picLocks noChangeAspect="1"/>
          </p:cNvPicPr>
          <p:nvPr/>
        </p:nvPicPr>
        <p:blipFill>
          <a:blip r:embed="rId3"/>
          <a:stretch>
            <a:fillRect/>
          </a:stretch>
        </p:blipFill>
        <p:spPr>
          <a:xfrm>
            <a:off x="5139766" y="1364396"/>
            <a:ext cx="6375960" cy="442680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3" name="TextBox 2"/>
          <p:cNvSpPr txBox="1"/>
          <p:nvPr/>
        </p:nvSpPr>
        <p:spPr>
          <a:xfrm>
            <a:off x="841295" y="2773019"/>
            <a:ext cx="5343525" cy="984885"/>
          </a:xfrm>
          <a:prstGeom prst="rect">
            <a:avLst/>
          </a:prstGeom>
          <a:noFill/>
        </p:spPr>
        <p:txBody>
          <a:bodyPr wrap="square" rtlCol="0">
            <a:spAutoFit/>
          </a:bodyPr>
          <a:lstStyle/>
          <a:p>
            <a:r>
              <a:rPr lang="en-US" sz="2000" dirty="0"/>
              <a:t>Mosquito Control website:</a:t>
            </a:r>
          </a:p>
          <a:p>
            <a:r>
              <a:rPr lang="en-US" sz="2000" i="1" u="sng" dirty="0">
                <a:solidFill>
                  <a:schemeClr val="tx2"/>
                </a:solidFill>
              </a:rPr>
              <a:t>www.stluciemosquito.org</a:t>
            </a:r>
          </a:p>
          <a:p>
            <a:endParaRPr lang="en-US" i="1" u="sng" dirty="0">
              <a:solidFill>
                <a:schemeClr val="tx2"/>
              </a:solidFill>
            </a:endParaRPr>
          </a:p>
        </p:txBody>
      </p:sp>
      <p:sp>
        <p:nvSpPr>
          <p:cNvPr id="4" name="TextBox 3"/>
          <p:cNvSpPr txBox="1"/>
          <p:nvPr/>
        </p:nvSpPr>
        <p:spPr>
          <a:xfrm>
            <a:off x="863707" y="1808681"/>
            <a:ext cx="3581400" cy="1015663"/>
          </a:xfrm>
          <a:prstGeom prst="rect">
            <a:avLst/>
          </a:prstGeom>
          <a:noFill/>
        </p:spPr>
        <p:txBody>
          <a:bodyPr wrap="square" rtlCol="0">
            <a:spAutoFit/>
          </a:bodyPr>
          <a:lstStyle/>
          <a:p>
            <a:r>
              <a:rPr lang="en-US" sz="2000" dirty="0"/>
              <a:t>Service Requests:</a:t>
            </a:r>
          </a:p>
          <a:p>
            <a:r>
              <a:rPr lang="en-US" sz="2000" dirty="0">
                <a:solidFill>
                  <a:schemeClr val="tx2"/>
                </a:solidFill>
              </a:rPr>
              <a:t>772-462-1692</a:t>
            </a:r>
          </a:p>
          <a:p>
            <a:endParaRPr lang="en-US" sz="2000" dirty="0"/>
          </a:p>
        </p:txBody>
      </p:sp>
      <p:sp>
        <p:nvSpPr>
          <p:cNvPr id="5" name="Rectangle 4"/>
          <p:cNvSpPr/>
          <p:nvPr/>
        </p:nvSpPr>
        <p:spPr>
          <a:xfrm>
            <a:off x="833131" y="3467131"/>
            <a:ext cx="3959305" cy="1292662"/>
          </a:xfrm>
          <a:prstGeom prst="rect">
            <a:avLst/>
          </a:prstGeom>
        </p:spPr>
        <p:txBody>
          <a:bodyPr wrap="square">
            <a:spAutoFit/>
          </a:bodyPr>
          <a:lstStyle/>
          <a:p>
            <a:endParaRPr lang="en-US" dirty="0"/>
          </a:p>
          <a:p>
            <a:r>
              <a:rPr lang="en-US" sz="2000" dirty="0"/>
              <a:t>University of Florida/Institute of Food and Agricultural Sciences</a:t>
            </a:r>
          </a:p>
          <a:p>
            <a:r>
              <a:rPr lang="en-US" sz="2000" i="1" u="sng" dirty="0">
                <a:solidFill>
                  <a:schemeClr val="tx2"/>
                </a:solidFill>
              </a:rPr>
              <a:t>http://stlucie.ifas.ufl.edu/</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228600"/>
            <a:ext cx="2552700" cy="906837"/>
          </a:xfrm>
          <a:prstGeom prst="rect">
            <a:avLst/>
          </a:prstGeom>
        </p:spPr>
      </p:pic>
    </p:spTree>
    <p:extLst>
      <p:ext uri="{BB962C8B-B14F-4D97-AF65-F5344CB8AC3E}">
        <p14:creationId xmlns:p14="http://schemas.microsoft.com/office/powerpoint/2010/main" val="1011589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0" y="228600"/>
            <a:ext cx="6553200" cy="830997"/>
          </a:xfrm>
          <a:prstGeom prst="rect">
            <a:avLst/>
          </a:prstGeom>
          <a:noFill/>
        </p:spPr>
        <p:txBody>
          <a:bodyPr wrap="square" rtlCol="0">
            <a:spAutoFit/>
          </a:bodyPr>
          <a:lstStyle/>
          <a:p>
            <a:r>
              <a:rPr lang="en-US" sz="4800" dirty="0">
                <a:ln>
                  <a:solidFill>
                    <a:schemeClr val="tx1">
                      <a:alpha val="57000"/>
                    </a:schemeClr>
                  </a:solidFill>
                </a:ln>
                <a:solidFill>
                  <a:schemeClr val="accent3"/>
                </a:solidFill>
                <a:effectLst>
                  <a:outerShdw blurRad="38100" dist="38100" dir="2700000" algn="tl">
                    <a:srgbClr val="000000">
                      <a:alpha val="43137"/>
                    </a:srgbClr>
                  </a:outerShdw>
                </a:effectLst>
                <a:latin typeface="Calibri" panose="020F0502020204030204" pitchFamily="34" charset="0"/>
                <a:cs typeface="Times New Roman" pitchFamily="18" charset="0"/>
              </a:rPr>
              <a:t>Questions?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228600"/>
            <a:ext cx="2552700" cy="906837"/>
          </a:xfrm>
          <a:prstGeom prst="rect">
            <a:avLst/>
          </a:prstGeom>
        </p:spPr>
      </p:pic>
      <p:pic>
        <p:nvPicPr>
          <p:cNvPr id="11" name="Picture 10" descr="Diagram&#10;&#10;Description automatically generated">
            <a:extLst>
              <a:ext uri="{FF2B5EF4-FFF2-40B4-BE49-F238E27FC236}">
                <a16:creationId xmlns:a16="http://schemas.microsoft.com/office/drawing/2014/main" id="{CF7403F7-67CA-4E30-AE83-EF5FB0E83E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5100" y="1417320"/>
            <a:ext cx="6766442" cy="5212080"/>
          </a:xfrm>
          <a:prstGeom prst="rect">
            <a:avLst/>
          </a:prstGeom>
        </p:spPr>
      </p:pic>
    </p:spTree>
    <p:extLst>
      <p:ext uri="{BB962C8B-B14F-4D97-AF65-F5344CB8AC3E}">
        <p14:creationId xmlns:p14="http://schemas.microsoft.com/office/powerpoint/2010/main" val="2073301541"/>
      </p:ext>
    </p:extLst>
  </p:cSld>
  <p:clrMapOvr>
    <a:masterClrMapping/>
  </p:clrMapOvr>
  <mc:AlternateContent xmlns:mc="http://schemas.openxmlformats.org/markup-compatibility/2006" xmlns:p14="http://schemas.microsoft.com/office/powerpoint/2010/main">
    <mc:Choice Requires="p14">
      <p:transition spd="slow" p14:dur="1400" advTm="5000">
        <p14:ripple/>
      </p:transition>
    </mc:Choice>
    <mc:Fallback xmlns="">
      <p:transition spd="slow" advTm="5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02429" y="207151"/>
            <a:ext cx="10972800" cy="1143000"/>
          </a:xfrm>
        </p:spPr>
        <p:txBody>
          <a:bodyPr>
            <a:normAutofit/>
          </a:bodyPr>
          <a:lstStyle/>
          <a:p>
            <a:r>
              <a:rPr lang="en-US" sz="4800" dirty="0">
                <a:ln>
                  <a:solidFill>
                    <a:schemeClr val="tx1">
                      <a:alpha val="57000"/>
                    </a:schemeClr>
                  </a:solidFill>
                </a:ln>
                <a:solidFill>
                  <a:schemeClr val="accent3"/>
                </a:solidFill>
                <a:effectLst>
                  <a:outerShdw blurRad="38100" dist="38100" dir="2700000" algn="tl">
                    <a:srgbClr val="000000">
                      <a:alpha val="43137"/>
                    </a:srgbClr>
                  </a:outerShdw>
                </a:effectLst>
                <a:latin typeface="Calibri" panose="020F0502020204030204" pitchFamily="34" charset="0"/>
                <a:ea typeface="+mn-ea"/>
                <a:cs typeface="Times New Roman" pitchFamily="18" charset="0"/>
              </a:rPr>
              <a:t>Our Mission Is Protection</a:t>
            </a:r>
          </a:p>
        </p:txBody>
      </p:sp>
      <p:sp>
        <p:nvSpPr>
          <p:cNvPr id="4" name="Slide Number Placeholder 3"/>
          <p:cNvSpPr>
            <a:spLocks noGrp="1"/>
          </p:cNvSpPr>
          <p:nvPr>
            <p:ph type="sldNum" sz="quarter" idx="12"/>
          </p:nvPr>
        </p:nvSpPr>
        <p:spPr/>
        <p:txBody>
          <a:bodyPr/>
          <a:lstStyle/>
          <a:p>
            <a:fld id="{210E603F-886A-42AB-B633-F303801B08B2}" type="slidenum">
              <a:rPr lang="en-US" smtClean="0"/>
              <a:pPr/>
              <a:t>2</a:t>
            </a:fld>
            <a:endParaRPr lang="en-US" dirty="0"/>
          </a:p>
        </p:txBody>
      </p:sp>
      <p:sp>
        <p:nvSpPr>
          <p:cNvPr id="3" name="Rectangle 2"/>
          <p:cNvSpPr/>
          <p:nvPr/>
        </p:nvSpPr>
        <p:spPr>
          <a:xfrm>
            <a:off x="762000" y="1415459"/>
            <a:ext cx="10363200" cy="2179828"/>
          </a:xfrm>
          <a:prstGeom prst="rect">
            <a:avLst/>
          </a:prstGeom>
        </p:spPr>
        <p:txBody>
          <a:bodyPr wrap="square">
            <a:spAutoFit/>
          </a:bodyPr>
          <a:lstStyle/>
          <a:p>
            <a:pPr>
              <a:lnSpc>
                <a:spcPct val="115000"/>
              </a:lnSpc>
            </a:pPr>
            <a:r>
              <a:rPr lang="en-US" sz="2400" i="1" dirty="0"/>
              <a:t>The mission of the </a:t>
            </a:r>
            <a:r>
              <a:rPr lang="en-US" sz="2400" b="1" i="1" dirty="0"/>
              <a:t>Mosquito Control District </a:t>
            </a:r>
            <a:r>
              <a:rPr lang="en-US" sz="2400" i="1" dirty="0"/>
              <a:t>is to reduce the threat from mosquito-borne diseases to public health, curtail nuisance mosquitoes, and improve the quality of life in our community by implementing  environmentally safe, effective and economically responsible practices consistent with applicable laws. </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0" y="3832818"/>
            <a:ext cx="4076615" cy="2286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207152"/>
            <a:ext cx="2552700" cy="928286"/>
          </a:xfrm>
          <a:prstGeom prst="rect">
            <a:avLst/>
          </a:prstGeom>
        </p:spPr>
      </p:pic>
    </p:spTree>
    <p:extLst>
      <p:ext uri="{BB962C8B-B14F-4D97-AF65-F5344CB8AC3E}">
        <p14:creationId xmlns:p14="http://schemas.microsoft.com/office/powerpoint/2010/main" val="26627580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10E603F-886A-42AB-B633-F303801B08B2}" type="slidenum">
              <a:rPr lang="en-US" smtClean="0"/>
              <a:pPr/>
              <a:t>3</a:t>
            </a:fld>
            <a:endParaRPr lang="en-US" dirty="0"/>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0" y="21771"/>
            <a:ext cx="6858000" cy="6858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228600"/>
            <a:ext cx="2552700" cy="906837"/>
          </a:xfrm>
          <a:prstGeom prst="rect">
            <a:avLst/>
          </a:prstGeom>
        </p:spPr>
      </p:pic>
    </p:spTree>
    <p:extLst>
      <p:ext uri="{BB962C8B-B14F-4D97-AF65-F5344CB8AC3E}">
        <p14:creationId xmlns:p14="http://schemas.microsoft.com/office/powerpoint/2010/main" val="345988975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anim calcmode="lin" valueType="num">
                                      <p:cBhvr>
                                        <p:cTn id="8" dur="2000" fill="hold"/>
                                        <p:tgtEl>
                                          <p:spTgt spid="12"/>
                                        </p:tgtEl>
                                        <p:attrNameLst>
                                          <p:attrName>ppt_w</p:attrName>
                                        </p:attrNameLst>
                                      </p:cBhvr>
                                      <p:tavLst>
                                        <p:tav tm="0" fmla="#ppt_w*sin(2.5*pi*$)">
                                          <p:val>
                                            <p:fltVal val="0"/>
                                          </p:val>
                                        </p:tav>
                                        <p:tav tm="100000">
                                          <p:val>
                                            <p:fltVal val="1"/>
                                          </p:val>
                                        </p:tav>
                                      </p:tavLst>
                                    </p:anim>
                                    <p:anim calcmode="lin" valueType="num">
                                      <p:cBhvr>
                                        <p:cTn id="9" dur="200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74EEA-1FCC-4DCE-9111-D33C9832ECDB}"/>
              </a:ext>
            </a:extLst>
          </p:cNvPr>
          <p:cNvSpPr>
            <a:spLocks noGrp="1"/>
          </p:cNvSpPr>
          <p:nvPr>
            <p:ph type="title"/>
          </p:nvPr>
        </p:nvSpPr>
        <p:spPr>
          <a:xfrm>
            <a:off x="2847975" y="397250"/>
            <a:ext cx="6508750" cy="976572"/>
          </a:xfrm>
        </p:spPr>
        <p:txBody>
          <a:bodyPr>
            <a:normAutofit fontScale="90000"/>
          </a:bodyPr>
          <a:lstStyle/>
          <a:p>
            <a:r>
              <a:rPr lang="en-US" dirty="0">
                <a:ln>
                  <a:solidFill>
                    <a:prstClr val="black">
                      <a:alpha val="57000"/>
                    </a:prstClr>
                  </a:solidFill>
                </a:ln>
                <a:solidFill>
                  <a:srgbClr val="0070C0"/>
                </a:solidFill>
                <a:effectLst>
                  <a:outerShdw blurRad="38100" dist="38100" dir="2700000" algn="tl">
                    <a:srgbClr val="000000">
                      <a:alpha val="43137"/>
                    </a:srgbClr>
                  </a:outerShdw>
                </a:effectLst>
                <a:latin typeface="Calibri" panose="020F0502020204030204" pitchFamily="34" charset="0"/>
                <a:cs typeface="Times New Roman" pitchFamily="18" charset="0"/>
              </a:rPr>
              <a:t>Disease Vectoring Mosquitoes</a:t>
            </a:r>
            <a:br>
              <a:rPr lang="en-US" sz="4400" dirty="0">
                <a:solidFill>
                  <a:srgbClr val="0070C0"/>
                </a:solidFill>
                <a:effectLst>
                  <a:outerShdw blurRad="38100" dist="38100" dir="2700000" algn="tl">
                    <a:srgbClr val="000000">
                      <a:alpha val="43137"/>
                    </a:srgbClr>
                  </a:outerShdw>
                </a:effectLst>
                <a:latin typeface="Calibri" panose="020F0502020204030204" pitchFamily="34" charset="0"/>
              </a:rPr>
            </a:br>
            <a:endParaRPr lang="en-US" dirty="0"/>
          </a:p>
        </p:txBody>
      </p:sp>
      <p:pic>
        <p:nvPicPr>
          <p:cNvPr id="7" name="Content Placeholder 6" descr="A black and white insect&#10;&#10;Description automatically generated with low confidence">
            <a:extLst>
              <a:ext uri="{FF2B5EF4-FFF2-40B4-BE49-F238E27FC236}">
                <a16:creationId xmlns:a16="http://schemas.microsoft.com/office/drawing/2014/main" id="{74C0EB04-16DE-4AD9-90EA-027FF494BC5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400" y="1245419"/>
            <a:ext cx="2619375" cy="1743075"/>
          </a:xfrm>
        </p:spPr>
      </p:pic>
      <p:sp>
        <p:nvSpPr>
          <p:cNvPr id="4" name="Slide Number Placeholder 3">
            <a:extLst>
              <a:ext uri="{FF2B5EF4-FFF2-40B4-BE49-F238E27FC236}">
                <a16:creationId xmlns:a16="http://schemas.microsoft.com/office/drawing/2014/main" id="{9EE418A7-2C48-4BD8-BF93-4674A6E9EA1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0E603F-886A-42AB-B633-F303801B08B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D4F8F350-077D-4CCF-83C8-68170C1D47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263097"/>
            <a:ext cx="2552700" cy="872340"/>
          </a:xfrm>
          <a:prstGeom prst="rect">
            <a:avLst/>
          </a:prstGeom>
        </p:spPr>
      </p:pic>
      <p:pic>
        <p:nvPicPr>
          <p:cNvPr id="9" name="Picture 8" descr="A close up of a spider&#10;&#10;Description automatically generated with medium confidence">
            <a:extLst>
              <a:ext uri="{FF2B5EF4-FFF2-40B4-BE49-F238E27FC236}">
                <a16:creationId xmlns:a16="http://schemas.microsoft.com/office/drawing/2014/main" id="{F3CBF04C-4030-4802-B3DA-562F49B392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7975" y="1245419"/>
            <a:ext cx="2143125" cy="1846690"/>
          </a:xfrm>
          <a:prstGeom prst="rect">
            <a:avLst/>
          </a:prstGeom>
        </p:spPr>
      </p:pic>
      <p:pic>
        <p:nvPicPr>
          <p:cNvPr id="1028" name="Picture 4" descr="Anopheles Quadrimaculatus - an overview | ScienceDirect Topics">
            <a:extLst>
              <a:ext uri="{FF2B5EF4-FFF2-40B4-BE49-F238E27FC236}">
                <a16:creationId xmlns:a16="http://schemas.microsoft.com/office/drawing/2014/main" id="{D6E720B1-B05C-4671-8290-B90FC53E30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698" y="3098476"/>
            <a:ext cx="2269403"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ile: &lt;identifymed">
            <a:extLst>
              <a:ext uri="{FF2B5EF4-FFF2-40B4-BE49-F238E27FC236}">
                <a16:creationId xmlns:a16="http://schemas.microsoft.com/office/drawing/2014/main" id="{7D9D2DE8-103D-4876-B506-14D8EEC897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59025" y="3429000"/>
            <a:ext cx="372427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lex nigripalpus - PC Beach Mosquito Control">
            <a:extLst>
              <a:ext uri="{FF2B5EF4-FFF2-40B4-BE49-F238E27FC236}">
                <a16:creationId xmlns:a16="http://schemas.microsoft.com/office/drawing/2014/main" id="{480E35DA-BA79-407D-B4E1-96333F11FFD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1169" t="10280"/>
          <a:stretch/>
        </p:blipFill>
        <p:spPr bwMode="auto">
          <a:xfrm>
            <a:off x="49934" y="5011858"/>
            <a:ext cx="3724276"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close-up of a bug&#10;&#10;Description automatically generated with medium confidence">
            <a:extLst>
              <a:ext uri="{FF2B5EF4-FFF2-40B4-BE49-F238E27FC236}">
                <a16:creationId xmlns:a16="http://schemas.microsoft.com/office/drawing/2014/main" id="{35E91346-7F50-4F04-86C2-DDC8B57949CA}"/>
              </a:ext>
            </a:extLst>
          </p:cNvPr>
          <p:cNvPicPr>
            <a:picLocks noChangeAspect="1"/>
          </p:cNvPicPr>
          <p:nvPr/>
        </p:nvPicPr>
        <p:blipFill rotWithShape="1">
          <a:blip r:embed="rId8">
            <a:extLst>
              <a:ext uri="{28A0092B-C50C-407E-A947-70E740481C1C}">
                <a14:useLocalDpi xmlns:a14="http://schemas.microsoft.com/office/drawing/2010/main" val="0"/>
              </a:ext>
            </a:extLst>
          </a:blip>
          <a:srcRect l="21952" r="26442"/>
          <a:stretch/>
        </p:blipFill>
        <p:spPr>
          <a:xfrm rot="5400000">
            <a:off x="5648301" y="785668"/>
            <a:ext cx="1835198" cy="2743200"/>
          </a:xfrm>
          <a:prstGeom prst="rect">
            <a:avLst/>
          </a:prstGeom>
        </p:spPr>
      </p:pic>
      <p:pic>
        <p:nvPicPr>
          <p:cNvPr id="15" name="Picture 14" descr="Diagram&#10;&#10;Description automatically generated">
            <a:extLst>
              <a:ext uri="{FF2B5EF4-FFF2-40B4-BE49-F238E27FC236}">
                <a16:creationId xmlns:a16="http://schemas.microsoft.com/office/drawing/2014/main" id="{305814D4-3CE3-4F51-82D6-D0B67F6F51B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44937" y="4751498"/>
            <a:ext cx="2904565" cy="2011680"/>
          </a:xfrm>
          <a:prstGeom prst="rect">
            <a:avLst/>
          </a:prstGeom>
        </p:spPr>
      </p:pic>
      <p:sp>
        <p:nvSpPr>
          <p:cNvPr id="16" name="TextBox 15">
            <a:extLst>
              <a:ext uri="{FF2B5EF4-FFF2-40B4-BE49-F238E27FC236}">
                <a16:creationId xmlns:a16="http://schemas.microsoft.com/office/drawing/2014/main" id="{21E5B4D4-AB06-44F2-9C3F-02812B901517}"/>
              </a:ext>
            </a:extLst>
          </p:cNvPr>
          <p:cNvSpPr txBox="1"/>
          <p:nvPr/>
        </p:nvSpPr>
        <p:spPr>
          <a:xfrm>
            <a:off x="9702800" y="1732235"/>
            <a:ext cx="23622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Aedes</a:t>
            </a:r>
          </a:p>
        </p:txBody>
      </p:sp>
      <p:sp>
        <p:nvSpPr>
          <p:cNvPr id="17" name="TextBox 16">
            <a:extLst>
              <a:ext uri="{FF2B5EF4-FFF2-40B4-BE49-F238E27FC236}">
                <a16:creationId xmlns:a16="http://schemas.microsoft.com/office/drawing/2014/main" id="{A6B052E8-A7BA-4D33-888E-C618B3006F00}"/>
              </a:ext>
            </a:extLst>
          </p:cNvPr>
          <p:cNvSpPr txBox="1"/>
          <p:nvPr/>
        </p:nvSpPr>
        <p:spPr>
          <a:xfrm>
            <a:off x="8610600" y="3480365"/>
            <a:ext cx="27432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Anopheles</a:t>
            </a:r>
          </a:p>
        </p:txBody>
      </p:sp>
      <p:sp>
        <p:nvSpPr>
          <p:cNvPr id="18" name="TextBox 17">
            <a:extLst>
              <a:ext uri="{FF2B5EF4-FFF2-40B4-BE49-F238E27FC236}">
                <a16:creationId xmlns:a16="http://schemas.microsoft.com/office/drawing/2014/main" id="{090B276A-3AE7-48B9-A37C-A023F2BD7162}"/>
              </a:ext>
            </a:extLst>
          </p:cNvPr>
          <p:cNvSpPr txBox="1"/>
          <p:nvPr/>
        </p:nvSpPr>
        <p:spPr>
          <a:xfrm>
            <a:off x="9525000" y="5512723"/>
            <a:ext cx="16129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Culex</a:t>
            </a:r>
          </a:p>
        </p:txBody>
      </p:sp>
    </p:spTree>
    <p:extLst>
      <p:ext uri="{BB962C8B-B14F-4D97-AF65-F5344CB8AC3E}">
        <p14:creationId xmlns:p14="http://schemas.microsoft.com/office/powerpoint/2010/main" val="2946607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48891" y="0"/>
            <a:ext cx="10468864" cy="1066800"/>
          </a:xfrm>
        </p:spPr>
        <p:txBody>
          <a:bodyPr>
            <a:normAutofit/>
          </a:bodyPr>
          <a:lstStyle/>
          <a:p>
            <a:r>
              <a:rPr lang="en-US" sz="4800" dirty="0">
                <a:ln>
                  <a:solidFill>
                    <a:schemeClr val="tx1">
                      <a:alpha val="57000"/>
                    </a:schemeClr>
                  </a:solidFill>
                </a:ln>
                <a:solidFill>
                  <a:schemeClr val="accent3"/>
                </a:solidFill>
                <a:effectLst>
                  <a:outerShdw blurRad="38100" dist="38100" dir="2700000" algn="tl">
                    <a:srgbClr val="000000">
                      <a:alpha val="43137"/>
                    </a:srgbClr>
                  </a:outerShdw>
                </a:effectLst>
                <a:latin typeface="Calibri" panose="020F0502020204030204" pitchFamily="34" charset="0"/>
                <a:ea typeface="+mn-ea"/>
                <a:cs typeface="Times New Roman" pitchFamily="18" charset="0"/>
              </a:rPr>
              <a:t>St. Lucie Mosquito Control District</a:t>
            </a:r>
          </a:p>
        </p:txBody>
      </p:sp>
      <p:sp>
        <p:nvSpPr>
          <p:cNvPr id="4" name="Slide Number Placeholder 3"/>
          <p:cNvSpPr>
            <a:spLocks noGrp="1"/>
          </p:cNvSpPr>
          <p:nvPr>
            <p:ph type="sldNum" sz="quarter" idx="12"/>
          </p:nvPr>
        </p:nvSpPr>
        <p:spPr/>
        <p:txBody>
          <a:bodyPr/>
          <a:lstStyle/>
          <a:p>
            <a:fld id="{210E603F-886A-42AB-B633-F303801B08B2}" type="slidenum">
              <a:rPr lang="en-US" smtClean="0"/>
              <a:pPr/>
              <a:t>5</a:t>
            </a:fld>
            <a:endParaRPr lang="en-US" dirty="0"/>
          </a:p>
        </p:txBody>
      </p:sp>
      <p:sp>
        <p:nvSpPr>
          <p:cNvPr id="6" name="TextBox 5"/>
          <p:cNvSpPr txBox="1"/>
          <p:nvPr/>
        </p:nvSpPr>
        <p:spPr>
          <a:xfrm>
            <a:off x="761999" y="1384666"/>
            <a:ext cx="6324601" cy="1200329"/>
          </a:xfrm>
          <a:prstGeom prst="rect">
            <a:avLst/>
          </a:prstGeom>
          <a:noFill/>
        </p:spPr>
        <p:txBody>
          <a:bodyPr wrap="square" rtlCol="0">
            <a:spAutoFit/>
          </a:bodyPr>
          <a:lstStyle/>
          <a:p>
            <a:pPr marL="285750" indent="-285750">
              <a:buFont typeface="Arial" panose="020B0604020202020204" pitchFamily="34" charset="0"/>
              <a:buChar char="•"/>
            </a:pPr>
            <a:r>
              <a:rPr lang="en-US" b="1" dirty="0"/>
              <a:t>Mosquito control began in 1926</a:t>
            </a:r>
          </a:p>
          <a:p>
            <a:pPr marL="285750" indent="-285750">
              <a:buFont typeface="Arial" panose="020B0604020202020204" pitchFamily="34" charset="0"/>
              <a:buChar char="•"/>
            </a:pPr>
            <a:r>
              <a:rPr lang="en-US" b="1" dirty="0"/>
              <a:t>Second special taxing district formed in State</a:t>
            </a:r>
          </a:p>
          <a:p>
            <a:pPr marL="285750" indent="-285750">
              <a:buFont typeface="Arial" panose="020B0604020202020204" pitchFamily="34" charset="0"/>
              <a:buChar char="•"/>
            </a:pPr>
            <a:r>
              <a:rPr lang="en-US" b="1" dirty="0"/>
              <a:t>Covers 336 square miles in St. Lucie County, including cities and St. Lucie Village</a:t>
            </a:r>
          </a:p>
        </p:txBody>
      </p:sp>
      <p:pic>
        <p:nvPicPr>
          <p:cNvPr id="11" name="Picture 10"/>
          <p:cNvPicPr>
            <a:picLocks noChangeAspect="1"/>
          </p:cNvPicPr>
          <p:nvPr/>
        </p:nvPicPr>
        <p:blipFill>
          <a:blip r:embed="rId3"/>
          <a:stretch>
            <a:fillRect/>
          </a:stretch>
        </p:blipFill>
        <p:spPr>
          <a:xfrm>
            <a:off x="3719545" y="2903366"/>
            <a:ext cx="3605279" cy="3077161"/>
          </a:xfrm>
          <a:prstGeom prst="rect">
            <a:avLst/>
          </a:prstGeom>
          <a:ln w="76200">
            <a:solidFill>
              <a:schemeClr val="bg1"/>
            </a:solidFill>
          </a:ln>
        </p:spPr>
      </p:pic>
      <p:pic>
        <p:nvPicPr>
          <p:cNvPr id="13" name="Picture 12"/>
          <p:cNvPicPr>
            <a:picLocks noChangeAspect="1"/>
          </p:cNvPicPr>
          <p:nvPr/>
        </p:nvPicPr>
        <p:blipFill>
          <a:blip r:embed="rId4"/>
          <a:stretch>
            <a:fillRect/>
          </a:stretch>
        </p:blipFill>
        <p:spPr>
          <a:xfrm>
            <a:off x="397677" y="2903366"/>
            <a:ext cx="3124200" cy="2462493"/>
          </a:xfrm>
          <a:prstGeom prst="rect">
            <a:avLst/>
          </a:prstGeom>
          <a:ln w="76200">
            <a:solidFill>
              <a:schemeClr val="bg1"/>
            </a:solidFill>
          </a:ln>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67600" y="1363541"/>
            <a:ext cx="3943350" cy="5257800"/>
          </a:xfrm>
          <a:prstGeom prst="rect">
            <a:avLst/>
          </a:prstGeom>
        </p:spPr>
      </p:pic>
      <p:pic>
        <p:nvPicPr>
          <p:cNvPr id="10" name="Picture 9"/>
          <p:cNvPicPr>
            <a:picLocks noChangeAspect="1"/>
          </p:cNvPicPr>
          <p:nvPr/>
        </p:nvPicPr>
        <p:blipFill>
          <a:blip r:embed="rId6"/>
          <a:stretch>
            <a:fillRect/>
          </a:stretch>
        </p:blipFill>
        <p:spPr>
          <a:xfrm>
            <a:off x="1219200" y="4876800"/>
            <a:ext cx="2705100" cy="1896151"/>
          </a:xfrm>
          <a:prstGeom prst="rect">
            <a:avLst/>
          </a:prstGeom>
          <a:ln w="76200">
            <a:solidFill>
              <a:schemeClr val="bg1"/>
            </a:solidFill>
          </a:ln>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2400" y="228600"/>
            <a:ext cx="2552700" cy="906837"/>
          </a:xfrm>
          <a:prstGeom prst="rect">
            <a:avLst/>
          </a:prstGeom>
        </p:spPr>
      </p:pic>
    </p:spTree>
    <p:extLst>
      <p:ext uri="{BB962C8B-B14F-4D97-AF65-F5344CB8AC3E}">
        <p14:creationId xmlns:p14="http://schemas.microsoft.com/office/powerpoint/2010/main" val="32351375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21949"/>
            <a:ext cx="10468864" cy="1066800"/>
          </a:xfrm>
        </p:spPr>
        <p:txBody>
          <a:bodyPr>
            <a:normAutofit/>
          </a:bodyPr>
          <a:lstStyle/>
          <a:p>
            <a:r>
              <a:rPr lang="en-US" sz="4800" dirty="0">
                <a:ln>
                  <a:solidFill>
                    <a:schemeClr val="tx1">
                      <a:alpha val="57000"/>
                    </a:schemeClr>
                  </a:solidFill>
                </a:ln>
                <a:solidFill>
                  <a:schemeClr val="accent3"/>
                </a:solidFill>
                <a:effectLst>
                  <a:outerShdw blurRad="38100" dist="38100" dir="2700000" algn="tl">
                    <a:srgbClr val="000000">
                      <a:alpha val="43137"/>
                    </a:srgbClr>
                  </a:outerShdw>
                </a:effectLst>
                <a:latin typeface="Calibri" panose="020F0502020204030204" pitchFamily="34" charset="0"/>
                <a:ea typeface="+mn-ea"/>
                <a:cs typeface="Times New Roman" pitchFamily="18" charset="0"/>
              </a:rPr>
              <a:t>No. 1 Goal: Protect Public Health</a:t>
            </a:r>
          </a:p>
        </p:txBody>
      </p:sp>
      <p:sp>
        <p:nvSpPr>
          <p:cNvPr id="4" name="Slide Number Placeholder 3"/>
          <p:cNvSpPr>
            <a:spLocks noGrp="1"/>
          </p:cNvSpPr>
          <p:nvPr>
            <p:ph type="sldNum" sz="quarter" idx="12"/>
          </p:nvPr>
        </p:nvSpPr>
        <p:spPr/>
        <p:txBody>
          <a:bodyPr/>
          <a:lstStyle/>
          <a:p>
            <a:fld id="{210E603F-886A-42AB-B633-F303801B08B2}" type="slidenum">
              <a:rPr lang="en-US" smtClean="0"/>
              <a:pPr/>
              <a:t>6</a:t>
            </a:fld>
            <a:endParaRPr lang="en-US" dirty="0"/>
          </a:p>
        </p:txBody>
      </p:sp>
      <p:sp>
        <p:nvSpPr>
          <p:cNvPr id="8" name="Rectangle 7"/>
          <p:cNvSpPr/>
          <p:nvPr/>
        </p:nvSpPr>
        <p:spPr>
          <a:xfrm>
            <a:off x="304800" y="1247705"/>
            <a:ext cx="6248400" cy="2303451"/>
          </a:xfrm>
          <a:prstGeom prst="rect">
            <a:avLst/>
          </a:prstGeom>
        </p:spPr>
        <p:txBody>
          <a:bodyPr wrap="square">
            <a:spAutoFit/>
          </a:bodyPr>
          <a:lstStyle/>
          <a:p>
            <a:pPr>
              <a:lnSpc>
                <a:spcPct val="115000"/>
              </a:lnSpc>
            </a:pPr>
            <a:r>
              <a:rPr lang="en-US" b="1" dirty="0"/>
              <a:t>38 full- and part-time Mosquito Control employees</a:t>
            </a:r>
          </a:p>
          <a:p>
            <a:pPr indent="-285750">
              <a:lnSpc>
                <a:spcPct val="115000"/>
              </a:lnSpc>
              <a:buFont typeface="Wingdings" panose="05000000000000000000" pitchFamily="2" charset="2"/>
              <a:buChar char="Ø"/>
            </a:pPr>
            <a:r>
              <a:rPr lang="en-US" b="1" dirty="0"/>
              <a:t>Implement an integrated mosquito management approach to mosquito control by adhering to best management practices. This is done through a combination of surveillance, control measures, and public education.</a:t>
            </a:r>
          </a:p>
          <a:p>
            <a:pPr indent="-285750">
              <a:lnSpc>
                <a:spcPct val="115000"/>
              </a:lnSpc>
              <a:buFont typeface="Wingdings" panose="05000000000000000000" pitchFamily="2" charset="2"/>
              <a:buChar char="Ø"/>
            </a:pPr>
            <a:r>
              <a:rPr lang="en-US" b="1" dirty="0"/>
              <a:t>Perform or outsource testing as needed (resistance, product efficacy, equipment efficacy)</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3200" y="1247705"/>
            <a:ext cx="4457700" cy="29718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7554" y="4304803"/>
            <a:ext cx="3429000" cy="227992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96596" y="4293486"/>
            <a:ext cx="3429000" cy="2279920"/>
          </a:xfrm>
          <a:prstGeom prst="rect">
            <a:avLst/>
          </a:prstGeom>
        </p:spPr>
      </p:pic>
      <p:pic>
        <p:nvPicPr>
          <p:cNvPr id="12" name="Picture 11"/>
          <p:cNvPicPr>
            <a:picLocks noChangeAspect="1"/>
          </p:cNvPicPr>
          <p:nvPr/>
        </p:nvPicPr>
        <p:blipFill>
          <a:blip r:embed="rId6"/>
          <a:stretch>
            <a:fillRect/>
          </a:stretch>
        </p:blipFill>
        <p:spPr>
          <a:xfrm>
            <a:off x="7685638" y="4304803"/>
            <a:ext cx="3203861" cy="2268603"/>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2400" y="228600"/>
            <a:ext cx="2552700" cy="906837"/>
          </a:xfrm>
          <a:prstGeom prst="rect">
            <a:avLst/>
          </a:prstGeom>
        </p:spPr>
      </p:pic>
    </p:spTree>
    <p:extLst>
      <p:ext uri="{BB962C8B-B14F-4D97-AF65-F5344CB8AC3E}">
        <p14:creationId xmlns:p14="http://schemas.microsoft.com/office/powerpoint/2010/main" val="58918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10183" y="95607"/>
            <a:ext cx="10468864" cy="1066800"/>
          </a:xfrm>
        </p:spPr>
        <p:txBody>
          <a:bodyPr>
            <a:normAutofit/>
          </a:bodyPr>
          <a:lstStyle/>
          <a:p>
            <a:r>
              <a:rPr lang="en-US" sz="4800" dirty="0">
                <a:ln>
                  <a:solidFill>
                    <a:schemeClr val="tx1">
                      <a:alpha val="57000"/>
                    </a:schemeClr>
                  </a:solidFill>
                </a:ln>
                <a:solidFill>
                  <a:schemeClr val="accent3"/>
                </a:solidFill>
                <a:effectLst>
                  <a:outerShdw blurRad="38100" dist="38100" dir="2700000" algn="tl">
                    <a:srgbClr val="000000">
                      <a:alpha val="43137"/>
                    </a:srgbClr>
                  </a:outerShdw>
                </a:effectLst>
                <a:latin typeface="Calibri" panose="020F0502020204030204" pitchFamily="34" charset="0"/>
                <a:ea typeface="+mn-ea"/>
                <a:cs typeface="Times New Roman" pitchFamily="18" charset="0"/>
              </a:rPr>
              <a:t>Mosquito Impoundments</a:t>
            </a:r>
          </a:p>
        </p:txBody>
      </p:sp>
      <p:sp>
        <p:nvSpPr>
          <p:cNvPr id="4" name="Slide Number Placeholder 3"/>
          <p:cNvSpPr>
            <a:spLocks noGrp="1"/>
          </p:cNvSpPr>
          <p:nvPr>
            <p:ph type="sldNum" sz="quarter" idx="12"/>
          </p:nvPr>
        </p:nvSpPr>
        <p:spPr/>
        <p:txBody>
          <a:bodyPr/>
          <a:lstStyle/>
          <a:p>
            <a:fld id="{210E603F-886A-42AB-B633-F303801B08B2}" type="slidenum">
              <a:rPr lang="en-US" smtClean="0"/>
              <a:pPr/>
              <a:t>7</a:t>
            </a:fld>
            <a:endParaRPr lang="en-US" dirty="0"/>
          </a:p>
        </p:txBody>
      </p:sp>
      <p:sp>
        <p:nvSpPr>
          <p:cNvPr id="8" name="Rectangle 7"/>
          <p:cNvSpPr/>
          <p:nvPr/>
        </p:nvSpPr>
        <p:spPr>
          <a:xfrm>
            <a:off x="4270266" y="4231584"/>
            <a:ext cx="3722107" cy="2640723"/>
          </a:xfrm>
          <a:prstGeom prst="rect">
            <a:avLst/>
          </a:prstGeom>
        </p:spPr>
        <p:txBody>
          <a:bodyPr wrap="square">
            <a:spAutoFit/>
          </a:bodyPr>
          <a:lstStyle/>
          <a:p>
            <a:pPr indent="-285750">
              <a:lnSpc>
                <a:spcPct val="115000"/>
              </a:lnSpc>
              <a:buFont typeface="Wingdings" panose="05000000000000000000" pitchFamily="2" charset="2"/>
              <a:buChar char="Ø"/>
            </a:pPr>
            <a:r>
              <a:rPr lang="en-US" b="1" dirty="0"/>
              <a:t>Manage more than 4,400 acres of mangrove preserves as a natural method of controlling mosquitoes that reduces dependence on chemical products while boosting marine habitat and improving health of Indian River Lagoon</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80261" y="1291020"/>
            <a:ext cx="5157216" cy="2814968"/>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 y="1303846"/>
            <a:ext cx="5370077" cy="2786299"/>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60877" y="4264026"/>
            <a:ext cx="3276600" cy="2457450"/>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3400" y="4306128"/>
            <a:ext cx="3736866" cy="2484618"/>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8600" y="228600"/>
            <a:ext cx="2552700" cy="933807"/>
          </a:xfrm>
          <a:prstGeom prst="rect">
            <a:avLst/>
          </a:prstGeom>
        </p:spPr>
      </p:pic>
    </p:spTree>
    <p:extLst>
      <p:ext uri="{BB962C8B-B14F-4D97-AF65-F5344CB8AC3E}">
        <p14:creationId xmlns:p14="http://schemas.microsoft.com/office/powerpoint/2010/main" val="21990789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34022" y="21063"/>
            <a:ext cx="10468864" cy="1066800"/>
          </a:xfrm>
        </p:spPr>
        <p:txBody>
          <a:bodyPr>
            <a:normAutofit/>
          </a:bodyPr>
          <a:lstStyle/>
          <a:p>
            <a:r>
              <a:rPr lang="en-US" sz="4800" dirty="0">
                <a:ln>
                  <a:solidFill>
                    <a:schemeClr val="tx1">
                      <a:alpha val="57000"/>
                    </a:schemeClr>
                  </a:solidFill>
                </a:ln>
                <a:solidFill>
                  <a:schemeClr val="accent3"/>
                </a:solidFill>
                <a:effectLst>
                  <a:outerShdw blurRad="38100" dist="38100" dir="2700000" algn="tl">
                    <a:srgbClr val="000000">
                      <a:alpha val="43137"/>
                    </a:srgbClr>
                  </a:outerShdw>
                </a:effectLst>
                <a:latin typeface="Calibri" panose="020F0502020204030204" pitchFamily="34" charset="0"/>
                <a:ea typeface="+mn-ea"/>
                <a:cs typeface="Times New Roman" pitchFamily="18" charset="0"/>
              </a:rPr>
              <a:t>Rising Concerns Over Rising Seas</a:t>
            </a:r>
          </a:p>
        </p:txBody>
      </p:sp>
      <p:sp>
        <p:nvSpPr>
          <p:cNvPr id="4" name="Slide Number Placeholder 3"/>
          <p:cNvSpPr>
            <a:spLocks noGrp="1"/>
          </p:cNvSpPr>
          <p:nvPr>
            <p:ph type="sldNum" sz="quarter" idx="12"/>
          </p:nvPr>
        </p:nvSpPr>
        <p:spPr/>
        <p:txBody>
          <a:bodyPr/>
          <a:lstStyle/>
          <a:p>
            <a:fld id="{210E603F-886A-42AB-B633-F303801B08B2}" type="slidenum">
              <a:rPr lang="en-US" smtClean="0"/>
              <a:pPr/>
              <a:t>8</a:t>
            </a:fld>
            <a:endParaRPr lang="en-US"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833" y="228600"/>
            <a:ext cx="2552700" cy="933807"/>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05600" y="1887777"/>
            <a:ext cx="5324711" cy="3993533"/>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0323" y="4059424"/>
            <a:ext cx="3549401" cy="2662051"/>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0323" y="1295400"/>
            <a:ext cx="3539277" cy="2654458"/>
          </a:xfrm>
          <a:prstGeom prst="rect">
            <a:avLst/>
          </a:prstGeom>
        </p:spPr>
      </p:pic>
      <p:sp>
        <p:nvSpPr>
          <p:cNvPr id="10" name="Right Arrow 9"/>
          <p:cNvSpPr/>
          <p:nvPr/>
        </p:nvSpPr>
        <p:spPr>
          <a:xfrm>
            <a:off x="4867333" y="3541643"/>
            <a:ext cx="1524000" cy="685800"/>
          </a:xfrm>
          <a:prstGeom prst="rightArrow">
            <a:avLst/>
          </a:prstGeom>
          <a:solidFill>
            <a:schemeClr val="accent1">
              <a:lumMod val="50000"/>
            </a:schemeClr>
          </a:solidFill>
          <a:ln w="57150"/>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tx1"/>
                </a:solidFill>
                <a:prstDash val="solid"/>
              </a:ln>
              <a:solidFill>
                <a:schemeClr val="tx1"/>
              </a:solidFill>
            </a:endParaRPr>
          </a:p>
        </p:txBody>
      </p:sp>
    </p:spTree>
    <p:extLst>
      <p:ext uri="{BB962C8B-B14F-4D97-AF65-F5344CB8AC3E}">
        <p14:creationId xmlns:p14="http://schemas.microsoft.com/office/powerpoint/2010/main" val="34083961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47831" y="90408"/>
            <a:ext cx="8534400" cy="990600"/>
          </a:xfrm>
        </p:spPr>
        <p:txBody>
          <a:bodyPr>
            <a:normAutofit/>
          </a:bodyPr>
          <a:lstStyle/>
          <a:p>
            <a:r>
              <a:rPr lang="en-US" sz="4800" dirty="0">
                <a:ln>
                  <a:solidFill>
                    <a:schemeClr val="tx1">
                      <a:alpha val="57000"/>
                    </a:schemeClr>
                  </a:solidFill>
                </a:ln>
                <a:solidFill>
                  <a:schemeClr val="accent3"/>
                </a:solidFill>
                <a:effectLst>
                  <a:outerShdw blurRad="38100" dist="38100" dir="2700000" algn="tl">
                    <a:srgbClr val="000000">
                      <a:alpha val="43137"/>
                    </a:srgbClr>
                  </a:outerShdw>
                </a:effectLst>
                <a:latin typeface="Calibri" panose="020F0502020204030204" pitchFamily="34" charset="0"/>
                <a:ea typeface="+mn-ea"/>
                <a:cs typeface="Times New Roman" pitchFamily="18" charset="0"/>
              </a:rPr>
              <a:t>Education &amp; Outreach</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8400" y="4045775"/>
            <a:ext cx="4267200" cy="25527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228600"/>
            <a:ext cx="2552700" cy="906837"/>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38400" y="1140280"/>
            <a:ext cx="3463203" cy="2740795"/>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00" y="1135437"/>
            <a:ext cx="5088181" cy="2725811"/>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34200" y="3948334"/>
            <a:ext cx="4249981" cy="2699187"/>
          </a:xfrm>
          <a:prstGeom prst="rect">
            <a:avLst/>
          </a:prstGeom>
        </p:spPr>
      </p:pic>
      <p:sp>
        <p:nvSpPr>
          <p:cNvPr id="11" name="TextBox 10"/>
          <p:cNvSpPr txBox="1"/>
          <p:nvPr/>
        </p:nvSpPr>
        <p:spPr>
          <a:xfrm>
            <a:off x="114300" y="1599090"/>
            <a:ext cx="2209800" cy="4154984"/>
          </a:xfrm>
          <a:prstGeom prst="rect">
            <a:avLst/>
          </a:prstGeom>
          <a:noFill/>
        </p:spPr>
        <p:txBody>
          <a:bodyPr wrap="square" rtlCol="0">
            <a:spAutoFit/>
          </a:bodyPr>
          <a:lstStyle/>
          <a:p>
            <a:pPr marL="285750" indent="-285750">
              <a:buFont typeface="Wingdings" panose="05000000000000000000" pitchFamily="2" charset="2"/>
              <a:buChar char="ü"/>
            </a:pPr>
            <a:r>
              <a:rPr lang="en-US" sz="2400" b="1" dirty="0"/>
              <a:t>Festivals</a:t>
            </a:r>
          </a:p>
          <a:p>
            <a:pPr marL="285750" indent="-285750">
              <a:buFont typeface="Wingdings" panose="05000000000000000000" pitchFamily="2" charset="2"/>
              <a:buChar char="ü"/>
            </a:pPr>
            <a:r>
              <a:rPr lang="en-US" sz="2400" b="1" dirty="0"/>
              <a:t>School                         Programs</a:t>
            </a:r>
          </a:p>
          <a:p>
            <a:pPr marL="285750" indent="-285750">
              <a:buFont typeface="Wingdings" panose="05000000000000000000" pitchFamily="2" charset="2"/>
              <a:buChar char="ü"/>
            </a:pPr>
            <a:r>
              <a:rPr lang="en-US" sz="2400" b="1" dirty="0"/>
              <a:t>Summer Camps</a:t>
            </a:r>
          </a:p>
          <a:p>
            <a:pPr marL="285750" indent="-285750">
              <a:buFont typeface="Wingdings" panose="05000000000000000000" pitchFamily="2" charset="2"/>
              <a:buChar char="ü"/>
            </a:pPr>
            <a:r>
              <a:rPr lang="en-US" sz="2400" b="1" dirty="0"/>
              <a:t>Oxbow Exhibits</a:t>
            </a:r>
          </a:p>
          <a:p>
            <a:pPr marL="285750" indent="-285750">
              <a:buFont typeface="Wingdings" panose="05000000000000000000" pitchFamily="2" charset="2"/>
              <a:buChar char="ü"/>
            </a:pPr>
            <a:r>
              <a:rPr lang="en-US" sz="2400" b="1" dirty="0"/>
              <a:t>Media Reports</a:t>
            </a:r>
          </a:p>
          <a:p>
            <a:pPr marL="285750" indent="-285750">
              <a:buFont typeface="Wingdings" panose="05000000000000000000" pitchFamily="2" charset="2"/>
              <a:buChar char="ü"/>
            </a:pPr>
            <a:r>
              <a:rPr lang="en-US" sz="2400" b="1" dirty="0"/>
              <a:t>Skeeter Skoot</a:t>
            </a:r>
          </a:p>
          <a:p>
            <a:pPr marL="285750" indent="-285750">
              <a:buFont typeface="Wingdings" panose="05000000000000000000" pitchFamily="2" charset="2"/>
              <a:buChar char="ü"/>
            </a:pPr>
            <a:endParaRPr lang="en-US" sz="2400" dirty="0"/>
          </a:p>
        </p:txBody>
      </p:sp>
    </p:spTree>
    <p:extLst>
      <p:ext uri="{BB962C8B-B14F-4D97-AF65-F5344CB8AC3E}">
        <p14:creationId xmlns:p14="http://schemas.microsoft.com/office/powerpoint/2010/main" val="421591408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Custom 2">
      <a:dk1>
        <a:sysClr val="windowText" lastClr="000000"/>
      </a:dk1>
      <a:lt1>
        <a:sysClr val="window" lastClr="FFFFFF"/>
      </a:lt1>
      <a:dk2>
        <a:srgbClr val="04617B"/>
      </a:dk2>
      <a:lt2>
        <a:srgbClr val="DBF5F9"/>
      </a:lt2>
      <a:accent1>
        <a:srgbClr val="CAE9C0"/>
      </a:accent1>
      <a:accent2>
        <a:srgbClr val="79C95F"/>
      </a:accent2>
      <a:accent3>
        <a:srgbClr val="0070C0"/>
      </a:accent3>
      <a:accent4>
        <a:srgbClr val="10CF9B"/>
      </a:accent4>
      <a:accent5>
        <a:srgbClr val="7CCA62"/>
      </a:accent5>
      <a:accent6>
        <a:srgbClr val="A5C249"/>
      </a:accent6>
      <a:hlink>
        <a:srgbClr val="E2D700"/>
      </a:hlink>
      <a:folHlink>
        <a:srgbClr val="85DFD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2020 SLC PowerPoint template">
  <a:themeElements>
    <a:clrScheme name="Custom 2">
      <a:dk1>
        <a:sysClr val="windowText" lastClr="000000"/>
      </a:dk1>
      <a:lt1>
        <a:sysClr val="window" lastClr="FFFFFF"/>
      </a:lt1>
      <a:dk2>
        <a:srgbClr val="04617B"/>
      </a:dk2>
      <a:lt2>
        <a:srgbClr val="FFFFFF"/>
      </a:lt2>
      <a:accent1>
        <a:srgbClr val="CAE9C0"/>
      </a:accent1>
      <a:accent2>
        <a:srgbClr val="79C95F"/>
      </a:accent2>
      <a:accent3>
        <a:srgbClr val="0070C0"/>
      </a:accent3>
      <a:accent4>
        <a:srgbClr val="10CF9B"/>
      </a:accent4>
      <a:accent5>
        <a:srgbClr val="7CCA62"/>
      </a:accent5>
      <a:accent6>
        <a:srgbClr val="A5C249"/>
      </a:accent6>
      <a:hlink>
        <a:srgbClr val="E2D700"/>
      </a:hlink>
      <a:folHlink>
        <a:srgbClr val="85DFD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Flow">
  <a:themeElements>
    <a:clrScheme name="Custom 2">
      <a:dk1>
        <a:sysClr val="windowText" lastClr="000000"/>
      </a:dk1>
      <a:lt1>
        <a:sysClr val="window" lastClr="FFFFFF"/>
      </a:lt1>
      <a:dk2>
        <a:srgbClr val="04617B"/>
      </a:dk2>
      <a:lt2>
        <a:srgbClr val="DBF5F9"/>
      </a:lt2>
      <a:accent1>
        <a:srgbClr val="CAE9C0"/>
      </a:accent1>
      <a:accent2>
        <a:srgbClr val="79C95F"/>
      </a:accent2>
      <a:accent3>
        <a:srgbClr val="0070C0"/>
      </a:accent3>
      <a:accent4>
        <a:srgbClr val="10CF9B"/>
      </a:accent4>
      <a:accent5>
        <a:srgbClr val="7CCA62"/>
      </a:accent5>
      <a:accent6>
        <a:srgbClr val="A5C249"/>
      </a:accent6>
      <a:hlink>
        <a:srgbClr val="E2D700"/>
      </a:hlink>
      <a:folHlink>
        <a:srgbClr val="85DFD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4.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5.xml><?xml version="1.0" encoding="utf-8"?>
<a:theme xmlns:a="http://schemas.openxmlformats.org/drawingml/2006/main" name="1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2148F94AC4DA344A1DD67B08D799D16" ma:contentTypeVersion="0" ma:contentTypeDescription="Create a new document." ma:contentTypeScope="" ma:versionID="00a16cdbaff71fe99a75cf1dc7f40cee">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D521FA54-502E-49EA-A776-F4537047553D}">
  <ds:schemaRefs>
    <ds:schemaRef ds:uri="http://schemas.microsoft.com/sharepoint/v3/contenttype/forms"/>
  </ds:schemaRefs>
</ds:datastoreItem>
</file>

<file path=customXml/itemProps2.xml><?xml version="1.0" encoding="utf-8"?>
<ds:datastoreItem xmlns:ds="http://schemas.openxmlformats.org/officeDocument/2006/customXml" ds:itemID="{D5E488C5-3DF5-4470-AEAA-6526F458A5B2}">
  <ds:schemaRefs>
    <ds:schemaRef ds:uri="http://purl.org/dc/dcmitype/"/>
    <ds:schemaRef ds:uri="http://schemas.microsoft.com/office/2006/documentManagement/types"/>
    <ds:schemaRef ds:uri="http://schemas.openxmlformats.org/package/2006/metadata/core-properties"/>
    <ds:schemaRef ds:uri="http://www.w3.org/XML/1998/namespace"/>
    <ds:schemaRef ds:uri="http://purl.org/dc/elements/1.1/"/>
    <ds:schemaRef ds:uri="http://purl.org/dc/terms/"/>
    <ds:schemaRef ds:uri="http://schemas.microsoft.com/office/2006/metadata/properties"/>
  </ds:schemaRefs>
</ds:datastoreItem>
</file>

<file path=customXml/itemProps3.xml><?xml version="1.0" encoding="utf-8"?>
<ds:datastoreItem xmlns:ds="http://schemas.openxmlformats.org/officeDocument/2006/customXml" ds:itemID="{1F406EF9-C0C5-4599-8328-FE32287FF19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emplate/>
  <TotalTime>29377</TotalTime>
  <Words>932</Words>
  <Application>Microsoft Macintosh PowerPoint</Application>
  <PresentationFormat>Widescreen</PresentationFormat>
  <Paragraphs>85</Paragraphs>
  <Slides>16</Slides>
  <Notes>13</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16</vt:i4>
      </vt:variant>
    </vt:vector>
  </HeadingPairs>
  <TitlesOfParts>
    <vt:vector size="30" baseType="lpstr">
      <vt:lpstr>Aharoni</vt:lpstr>
      <vt:lpstr>Arial</vt:lpstr>
      <vt:lpstr>Calibri</vt:lpstr>
      <vt:lpstr>Calibri Light</vt:lpstr>
      <vt:lpstr>Times New Roman</vt:lpstr>
      <vt:lpstr>Trebuchet MS</vt:lpstr>
      <vt:lpstr>Wingdings</vt:lpstr>
      <vt:lpstr>Wingdings 2</vt:lpstr>
      <vt:lpstr>Wingdings 3</vt:lpstr>
      <vt:lpstr>Flow</vt:lpstr>
      <vt:lpstr>2020 SLC PowerPoint template</vt:lpstr>
      <vt:lpstr>1_Flow</vt:lpstr>
      <vt:lpstr>Facet</vt:lpstr>
      <vt:lpstr>1_Facet</vt:lpstr>
      <vt:lpstr>   St. Lucie Mosquito Control </vt:lpstr>
      <vt:lpstr>Our Mission Is Protection</vt:lpstr>
      <vt:lpstr>PowerPoint Presentation</vt:lpstr>
      <vt:lpstr>Disease Vectoring Mosquitoes </vt:lpstr>
      <vt:lpstr>St. Lucie Mosquito Control District</vt:lpstr>
      <vt:lpstr>No. 1 Goal: Protect Public Health</vt:lpstr>
      <vt:lpstr>Mosquito Impoundments</vt:lpstr>
      <vt:lpstr>Rising Concerns Over Rising Seas</vt:lpstr>
      <vt:lpstr>Education &amp; Outreach</vt:lpstr>
      <vt:lpstr>Public Involvement is Crucial</vt:lpstr>
      <vt:lpstr>PowerPoint Presentation</vt:lpstr>
      <vt:lpstr> Finding Better Ways to Do Things</vt:lpstr>
      <vt:lpstr> Innovation and Preparation</vt:lpstr>
      <vt:lpstr>PowerPoint Presentation</vt:lpstr>
      <vt:lpstr>PowerPoint Presentation</vt:lpstr>
      <vt:lpstr>PowerPoint Presentation</vt:lpstr>
    </vt:vector>
  </TitlesOfParts>
  <Company>St. Lucie County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SLC PowerPoint Template - Color</dc:title>
  <dc:creator>David Wood</dc:creator>
  <cp:lastModifiedBy>Microsoft Office User</cp:lastModifiedBy>
  <cp:revision>408</cp:revision>
  <cp:lastPrinted>2016-03-08T22:38:27Z</cp:lastPrinted>
  <dcterms:created xsi:type="dcterms:W3CDTF">2008-05-23T16:46:27Z</dcterms:created>
  <dcterms:modified xsi:type="dcterms:W3CDTF">2021-06-22T12:08:40Z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0x010100C2148F94AC4DA344A1DD67B08D799D16</vt:lpwstr>
  </property>
</Properties>
</file>